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Override PartName="/ppt/metadata" ContentType="application/binary"/>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6" Type="http://schemas.microsoft.com/office/2020/02/relationships/classificationlabels" Target="docMetadata/LabelInfo.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4"/>
  </p:sldMasterIdLst>
  <p:notesMasterIdLst>
    <p:notesMasterId r:id="rId25"/>
  </p:notesMasterIdLst>
  <p:sldIdLst>
    <p:sldId id="281" r:id="rId5"/>
    <p:sldId id="282" r:id="rId6"/>
    <p:sldId id="2147473293" r:id="rId7"/>
    <p:sldId id="271" r:id="rId8"/>
    <p:sldId id="272" r:id="rId9"/>
    <p:sldId id="273" r:id="rId10"/>
    <p:sldId id="274" r:id="rId11"/>
    <p:sldId id="275" r:id="rId12"/>
    <p:sldId id="283" r:id="rId13"/>
    <p:sldId id="284" r:id="rId14"/>
    <p:sldId id="285" r:id="rId15"/>
    <p:sldId id="286" r:id="rId16"/>
    <p:sldId id="287" r:id="rId17"/>
    <p:sldId id="288" r:id="rId18"/>
    <p:sldId id="276" r:id="rId19"/>
    <p:sldId id="277" r:id="rId20"/>
    <p:sldId id="279" r:id="rId21"/>
    <p:sldId id="301" r:id="rId22"/>
    <p:sldId id="289" r:id="rId23"/>
    <p:sldId id="297" r:id="rId24"/>
  </p:sldIdLst>
  <p:sldSz cx="12192000" cy="6858000"/>
  <p:notesSz cx="6858000" cy="9144000"/>
  <p:embeddedFontLst>
    <p:embeddedFont>
      <p:font typeface="Avenir Next LT Pro" panose="020B0504020202020204" pitchFamily="34" charset="0"/>
      <p:regular r:id="rId26"/>
      <p:bold r:id="rId27"/>
      <p:italic r:id="rId28"/>
      <p:boldItalic r:id="rId29"/>
    </p:embeddedFont>
    <p:embeddedFont>
      <p:font typeface="Lloyds Bank Jack" panose="02000503040000020004" pitchFamily="50" charset="0"/>
      <p:regular r:id="rId30"/>
      <p:bold r:id="rId31"/>
      <p:italic r:id="rId32"/>
      <p:boldItalic r:id="rId33"/>
    </p:embeddedFont>
    <p:embeddedFont>
      <p:font typeface="Lloyds Bank Jack Medium" panose="02000606060000020004" pitchFamily="50" charset="0"/>
      <p:regular r:id="rId34"/>
      <p:italic r:id="rId35"/>
    </p:embeddedFont>
    <p:embeddedFont>
      <p:font typeface="Source Sans Pro" panose="020B0503030403020204" pitchFamily="34" charset="0"/>
      <p:regular r:id="rId36"/>
    </p:embeddedFont>
    <p:embeddedFont>
      <p:font typeface="Source Sans Pro SemiBold" panose="020B0603030403020204" pitchFamily="34" charset="0"/>
      <p:bold r:id="rId37"/>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modifyVerifier cryptProviderType="rsaAES" cryptAlgorithmClass="hash" cryptAlgorithmType="typeAny" cryptAlgorithmSid="14" spinCount="100000" saltData="915wqdpFvt3/0VsQwRlISA==" hashData="O66fHQqI8B18x8E7+pyquOXAnYouDxmJnlacDoZTXq1qvKnYX+MU8VPVSl/uB2RwS7IUt1h5w2R4Z3yoZPwXOQ=="/>
  <p:extLst>
    <p:ext uri="{EFAFB233-063F-42B5-8137-9DF3F51BA10A}">
      <p15:sldGuideLst xmlns:p15="http://schemas.microsoft.com/office/powerpoint/2012/main"/>
    </p:ext>
    <p:ext uri="GoogleSlidesCustomDataVersion2">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r:id="rId38" roundtripDataSignature="AMtx7miWnm6n336r4jiqKe4fhIrtiQOfTw=="/>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5E89991A-96E8-9BD5-B4C7-EADB6A7FD99B}" name="Sarah Mason" initials="SM" userId="0b920c53a0328f72" providerId="Windows Live"/>
  <p188:author id="{D166ADA9-AF04-E283-5A99-A5910D57E2C5}" name="Michael Osborne" initials="" userId="S::mike@upskilldigital.com::9c0de20d-36c4-4497-93c0-fd6961c417d7" providerId="AD"/>
  <p188:author id="{865A1CD2-5D88-1B70-DA30-1BDDB54B120C}" name="Franklin, Chris (Customer Inclusion, Customer Channels)" initials="CF" userId="S::Chris.Franklin@lloydsbanking.com::826ee402-fbdb-4034-a7c7-db309b41606d" providerId="AD"/>
</p188:authorLst>
</file>

<file path=ppt/presProps.xml><?xml version="1.0" encoding="utf-8"?>
<p:presentationPr xmlns:a="http://schemas.openxmlformats.org/drawingml/2006/main" xmlns:r="http://schemas.openxmlformats.org/officeDocument/2006/relationships" xmlns:p="http://schemas.openxmlformats.org/presentationml/2006/main">
  <p:clrMru>
    <a:srgbClr val="2260B3"/>
    <a:srgbClr val="005EB8"/>
    <a:srgbClr val="02473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47F8406E-A435-470F-BF84-775B61CBC6A8}" v="3" dt="2024-05-15T13:54:27.708"/>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2160"/>
    <p:restoredTop sz="92535"/>
  </p:normalViewPr>
  <p:slideViewPr>
    <p:cSldViewPr snapToGrid="0">
      <p:cViewPr varScale="1">
        <p:scale>
          <a:sx n="112" d="100"/>
          <a:sy n="112" d="100"/>
        </p:scale>
        <p:origin x="138" y="21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font" Target="fonts/font1.fntdata"/><Relationship Id="rId39" Type="http://schemas.openxmlformats.org/officeDocument/2006/relationships/presProps" Target="presProps.xml"/><Relationship Id="rId21" Type="http://schemas.openxmlformats.org/officeDocument/2006/relationships/slide" Target="slides/slide17.xml"/><Relationship Id="rId34" Type="http://schemas.openxmlformats.org/officeDocument/2006/relationships/font" Target="fonts/font9.fntdata"/><Relationship Id="rId42" Type="http://schemas.openxmlformats.org/officeDocument/2006/relationships/tableStyles" Target="tableStyles.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font" Target="fonts/font4.fntdata"/><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font" Target="fonts/font7.fntdata"/><Relationship Id="rId37" Type="http://schemas.openxmlformats.org/officeDocument/2006/relationships/font" Target="fonts/font12.fntdata"/><Relationship Id="rId40" Type="http://schemas.openxmlformats.org/officeDocument/2006/relationships/viewProps" Target="viewProps.xml"/><Relationship Id="rId45" Type="http://schemas.microsoft.com/office/2018/10/relationships/authors" Target="author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font" Target="fonts/font3.fntdata"/><Relationship Id="rId36" Type="http://schemas.openxmlformats.org/officeDocument/2006/relationships/font" Target="fonts/font11.fntdata"/><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font" Target="fonts/font6.fntdata"/><Relationship Id="rId44" Type="http://schemas.microsoft.com/office/2015/10/relationships/revisionInfo" Target="revisionInfo.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font" Target="fonts/font2.fntdata"/><Relationship Id="rId30" Type="http://schemas.openxmlformats.org/officeDocument/2006/relationships/font" Target="fonts/font5.fntdata"/><Relationship Id="rId35" Type="http://schemas.openxmlformats.org/officeDocument/2006/relationships/font" Target="fonts/font10.fntdata"/><Relationship Id="rId43" Type="http://schemas.microsoft.com/office/2016/11/relationships/changesInfo" Target="changesInfos/changesInfo1.xml"/><Relationship Id="rId8" Type="http://schemas.openxmlformats.org/officeDocument/2006/relationships/slide" Target="slides/slide4.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notesMaster" Target="notesMasters/notesMaster1.xml"/><Relationship Id="rId33" Type="http://schemas.openxmlformats.org/officeDocument/2006/relationships/font" Target="fonts/font8.fntdata"/><Relationship Id="rId38" Type="http://customschemas.google.com/relationships/presentationmetadata" Target="metadata"/><Relationship Id="rId20" Type="http://schemas.openxmlformats.org/officeDocument/2006/relationships/slide" Target="slides/slide16.xml"/><Relationship Id="rId41"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Finnie, Sinead (Group Corporate Affairs)" userId="dc2a0c80-9c5e-4039-b10a-6c88a895e474" providerId="ADAL" clId="{B1F39D65-A9B5-4CE4-A258-E18B241CFD4B}"/>
    <pc:docChg chg="addSld delSld modSld">
      <pc:chgData name="Finnie, Sinead (Group Corporate Affairs)" userId="dc2a0c80-9c5e-4039-b10a-6c88a895e474" providerId="ADAL" clId="{B1F39D65-A9B5-4CE4-A258-E18B241CFD4B}" dt="2025-04-29T13:06:09.785" v="2"/>
      <pc:docMkLst>
        <pc:docMk/>
      </pc:docMkLst>
      <pc:sldChg chg="add">
        <pc:chgData name="Finnie, Sinead (Group Corporate Affairs)" userId="dc2a0c80-9c5e-4039-b10a-6c88a895e474" providerId="ADAL" clId="{B1F39D65-A9B5-4CE4-A258-E18B241CFD4B}" dt="2025-04-29T13:06:09.785" v="2"/>
        <pc:sldMkLst>
          <pc:docMk/>
          <pc:sldMk cId="1815133090" sldId="301"/>
        </pc:sldMkLst>
      </pc:sldChg>
      <pc:sldChg chg="del">
        <pc:chgData name="Finnie, Sinead (Group Corporate Affairs)" userId="dc2a0c80-9c5e-4039-b10a-6c88a895e474" providerId="ADAL" clId="{B1F39D65-A9B5-4CE4-A258-E18B241CFD4B}" dt="2025-04-29T13:05:56.048" v="0" actId="2696"/>
        <pc:sldMkLst>
          <pc:docMk/>
          <pc:sldMk cId="868979153" sldId="2147473294"/>
        </pc:sldMkLst>
      </pc:sldChg>
      <pc:sldChg chg="del">
        <pc:chgData name="Finnie, Sinead (Group Corporate Affairs)" userId="dc2a0c80-9c5e-4039-b10a-6c88a895e474" providerId="ADAL" clId="{B1F39D65-A9B5-4CE4-A258-E18B241CFD4B}" dt="2025-04-29T13:06:00.542" v="1" actId="2696"/>
        <pc:sldMkLst>
          <pc:docMk/>
          <pc:sldMk cId="1815133090" sldId="2147473295"/>
        </pc:sldMkLst>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dirty="0"/>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venir Next LT Pro" panose="020B0504020202020204" pitchFamily="34" charset="77"/>
        <a:ea typeface="Avenir Next LT Pro" panose="020B0504020202020204" pitchFamily="34" charset="77"/>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3" Type="http://schemas.openxmlformats.org/officeDocument/2006/relationships/hyperlink" Target="https://www.paypal.com/" TargetMode="External"/><Relationship Id="rId2" Type="http://schemas.openxmlformats.org/officeDocument/2006/relationships/slide" Target="../slides/slide13.xml"/><Relationship Id="rId1" Type="http://schemas.openxmlformats.org/officeDocument/2006/relationships/notesMaster" Target="../notesMasters/notesMaster1.xml"/><Relationship Id="rId5" Type="http://schemas.openxmlformats.org/officeDocument/2006/relationships/hyperlink" Target="https://www.apple.com/uk/apple-pay/" TargetMode="External"/><Relationship Id="rId4" Type="http://schemas.openxmlformats.org/officeDocument/2006/relationships/hyperlink" Target="https://pay.google.com/about/" TargetMode="Externa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3" Type="http://schemas.openxmlformats.org/officeDocument/2006/relationships/hyperlink" Target="https://shopping.google.com/" TargetMode="External"/><Relationship Id="rId2" Type="http://schemas.openxmlformats.org/officeDocument/2006/relationships/slide" Target="../slides/slide15.xml"/><Relationship Id="rId1" Type="http://schemas.openxmlformats.org/officeDocument/2006/relationships/notesMaster" Target="../notesMasters/notesMaster1.xml"/><Relationship Id="rId5" Type="http://schemas.openxmlformats.org/officeDocument/2006/relationships/hyperlink" Target="https://www.kelkoo.co.uk/" TargetMode="External"/><Relationship Id="rId4" Type="http://schemas.openxmlformats.org/officeDocument/2006/relationships/hyperlink" Target="https://www.pricerunner.com/" TargetMode="External"/></Relationships>
</file>

<file path=ppt/notesSlides/_rels/notesSlide16.xml.rels><?xml version="1.0" encoding="UTF-8" standalone="yes"?>
<Relationships xmlns="http://schemas.openxmlformats.org/package/2006/relationships"><Relationship Id="rId3" Type="http://schemas.openxmlformats.org/officeDocument/2006/relationships/hyperlink" Target="https://uk.trustpilot.com/" TargetMode="External"/><Relationship Id="rId2" Type="http://schemas.openxmlformats.org/officeDocument/2006/relationships/slide" Target="../slides/slide16.xml"/><Relationship Id="rId1" Type="http://schemas.openxmlformats.org/officeDocument/2006/relationships/notesMaster" Target="../notesMasters/notesMaster1.xml"/><Relationship Id="rId4" Type="http://schemas.openxmlformats.org/officeDocument/2006/relationships/hyperlink" Target="https://www.paypal.com/" TargetMode="External"/></Relationships>
</file>

<file path=ppt/notesSlides/_rels/notesSlide17.xml.rels><?xml version="1.0" encoding="UTF-8" standalone="yes"?>
<Relationships xmlns="http://schemas.openxmlformats.org/package/2006/relationships"><Relationship Id="rId3" Type="http://schemas.openxmlformats.org/officeDocument/2006/relationships/hyperlink" Target="https://www.lloydsbankacademy.co.uk/learn-for-life-new/get-started-online/shopping-online/" TargetMode="External"/><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8" Type="http://schemas.openxmlformats.org/officeDocument/2006/relationships/hyperlink" Target="https://www.currysplc.com/" TargetMode="External"/><Relationship Id="rId13" Type="http://schemas.openxmlformats.org/officeDocument/2006/relationships/hyperlink" Target="https://www.waterstones.com/" TargetMode="External"/><Relationship Id="rId18" Type="http://schemas.openxmlformats.org/officeDocument/2006/relationships/hyperlink" Target="https://www.lastminute.com/" TargetMode="External"/><Relationship Id="rId26" Type="http://schemas.openxmlformats.org/officeDocument/2006/relationships/hyperlink" Target="https://www.seetickets.com/" TargetMode="External"/><Relationship Id="rId3" Type="http://schemas.openxmlformats.org/officeDocument/2006/relationships/hyperlink" Target="https://www.matalan.co.uk/" TargetMode="External"/><Relationship Id="rId21" Type="http://schemas.openxmlformats.org/officeDocument/2006/relationships/hyperlink" Target="https://www.disneyplus.com/" TargetMode="External"/><Relationship Id="rId7" Type="http://schemas.openxmlformats.org/officeDocument/2006/relationships/hyperlink" Target="https://www.boohoo.com/" TargetMode="External"/><Relationship Id="rId12" Type="http://schemas.openxmlformats.org/officeDocument/2006/relationships/hyperlink" Target="https://www.whsmith.co.uk/" TargetMode="External"/><Relationship Id="rId17" Type="http://schemas.openxmlformats.org/officeDocument/2006/relationships/hyperlink" Target="https://www.booking.com/" TargetMode="External"/><Relationship Id="rId25" Type="http://schemas.openxmlformats.org/officeDocument/2006/relationships/hyperlink" Target="https://www.ticketmaster.co.uk/" TargetMode="External"/><Relationship Id="rId2" Type="http://schemas.openxmlformats.org/officeDocument/2006/relationships/slide" Target="../slides/slide6.xml"/><Relationship Id="rId16" Type="http://schemas.openxmlformats.org/officeDocument/2006/relationships/hyperlink" Target="https://www.ocado.com/" TargetMode="External"/><Relationship Id="rId20" Type="http://schemas.openxmlformats.org/officeDocument/2006/relationships/hyperlink" Target="https://www.netflix.com/gb/" TargetMode="External"/><Relationship Id="rId1" Type="http://schemas.openxmlformats.org/officeDocument/2006/relationships/notesMaster" Target="../notesMasters/notesMaster1.xml"/><Relationship Id="rId6" Type="http://schemas.openxmlformats.org/officeDocument/2006/relationships/hyperlink" Target="https://www.asos.com/" TargetMode="External"/><Relationship Id="rId11" Type="http://schemas.openxmlformats.org/officeDocument/2006/relationships/hyperlink" Target="https://uk.bookshop.org/" TargetMode="External"/><Relationship Id="rId24" Type="http://schemas.openxmlformats.org/officeDocument/2006/relationships/hyperlink" Target="https://www.apple.com/uk/apple-music/" TargetMode="External"/><Relationship Id="rId5" Type="http://schemas.openxmlformats.org/officeDocument/2006/relationships/hyperlink" Target="https://www.newlook.com/uk/?" TargetMode="External"/><Relationship Id="rId15" Type="http://schemas.openxmlformats.org/officeDocument/2006/relationships/hyperlink" Target="https://www.sainsburys.co.uk/" TargetMode="External"/><Relationship Id="rId23" Type="http://schemas.openxmlformats.org/officeDocument/2006/relationships/hyperlink" Target="https://open.spotify.com/" TargetMode="External"/><Relationship Id="rId10" Type="http://schemas.openxmlformats.org/officeDocument/2006/relationships/hyperlink" Target="https://ao.com/" TargetMode="External"/><Relationship Id="rId19" Type="http://schemas.openxmlformats.org/officeDocument/2006/relationships/hyperlink" Target="https://www.airbnb.co.uk/" TargetMode="External"/><Relationship Id="rId4" Type="http://schemas.openxmlformats.org/officeDocument/2006/relationships/hyperlink" Target="https://www3.next.co.uk/" TargetMode="External"/><Relationship Id="rId9" Type="http://schemas.openxmlformats.org/officeDocument/2006/relationships/hyperlink" Target="https://www.amazon.co.uk/" TargetMode="External"/><Relationship Id="rId14" Type="http://schemas.openxmlformats.org/officeDocument/2006/relationships/hyperlink" Target="https://www.tesco.com/" TargetMode="External"/><Relationship Id="rId22" Type="http://schemas.openxmlformats.org/officeDocument/2006/relationships/hyperlink" Target="https://www.primevideo.com/" TargetMode="External"/></Relationships>
</file>

<file path=ppt/notesSlides/_rels/notesSlide7.xml.rels><?xml version="1.0" encoding="UTF-8" standalone="yes"?>
<Relationships xmlns="http://schemas.openxmlformats.org/package/2006/relationships"><Relationship Id="rId3" Type="http://schemas.openxmlformats.org/officeDocument/2006/relationships/hyperlink" Target="https://www.amazon.co.uk/" TargetMode="External"/><Relationship Id="rId2" Type="http://schemas.openxmlformats.org/officeDocument/2006/relationships/slide" Target="../slides/slide7.xml"/><Relationship Id="rId1" Type="http://schemas.openxmlformats.org/officeDocument/2006/relationships/notesMaster" Target="../notesMasters/notesMaster1.xml"/><Relationship Id="rId6" Type="http://schemas.openxmlformats.org/officeDocument/2006/relationships/hyperlink" Target="https://www.vinted.co.uk/" TargetMode="External"/><Relationship Id="rId5" Type="http://schemas.openxmlformats.org/officeDocument/2006/relationships/hyperlink" Target="https://www.etsy.com/uk/" TargetMode="External"/><Relationship Id="rId4" Type="http://schemas.openxmlformats.org/officeDocument/2006/relationships/hyperlink" Target="https://www.ebay.co.uk/" TargetMode="Externa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342900" lvl="0" indent="-342900">
              <a:lnSpc>
                <a:spcPct val="120000"/>
              </a:lnSpc>
              <a:buFont typeface="Symbol" pitchFamily="2" charset="2"/>
              <a:buChar char=""/>
            </a:pPr>
            <a:r>
              <a:rPr lang="en-GB" sz="1200" dirty="0">
                <a:solidFill>
                  <a:srgbClr val="313233"/>
                </a:solidFill>
                <a:effectLst/>
                <a:latin typeface="Source Sans Pro" panose="020B0503030403020204" pitchFamily="34" charset="0"/>
                <a:ea typeface="Arial" panose="020B0604020202020204" pitchFamily="34" charset="0"/>
                <a:cs typeface="Arial" panose="020B0604020202020204" pitchFamily="34" charset="0"/>
              </a:rPr>
              <a:t>Check what Wi-Fi network is available, its name and any password required; write up / make available to the learners</a:t>
            </a:r>
          </a:p>
          <a:p>
            <a:pPr marL="342900" lvl="0" indent="-342900">
              <a:lnSpc>
                <a:spcPct val="120000"/>
              </a:lnSpc>
              <a:buFont typeface="Symbol" pitchFamily="2" charset="2"/>
              <a:buChar char=""/>
            </a:pPr>
            <a:r>
              <a:rPr lang="en-GB" sz="1200" dirty="0">
                <a:solidFill>
                  <a:srgbClr val="313233"/>
                </a:solidFill>
                <a:effectLst/>
                <a:latin typeface="Source Sans Pro" panose="020B0503030403020204" pitchFamily="34" charset="0"/>
                <a:ea typeface="Arial" panose="020B0604020202020204" pitchFamily="34" charset="0"/>
                <a:cs typeface="Arial" panose="020B0604020202020204" pitchFamily="34" charset="0"/>
              </a:rPr>
              <a:t>Welcome people into the room</a:t>
            </a:r>
          </a:p>
          <a:p>
            <a:pPr marL="342900" lvl="0" indent="-342900">
              <a:lnSpc>
                <a:spcPct val="120000"/>
              </a:lnSpc>
              <a:buFont typeface="Symbol" pitchFamily="2" charset="2"/>
              <a:buChar char=""/>
            </a:pPr>
            <a:r>
              <a:rPr lang="en-GB" sz="1200" dirty="0">
                <a:solidFill>
                  <a:srgbClr val="313233"/>
                </a:solidFill>
                <a:effectLst/>
                <a:latin typeface="Source Sans Pro" panose="020B0503030403020204" pitchFamily="34" charset="0"/>
                <a:ea typeface="Arial" panose="020B0604020202020204" pitchFamily="34" charset="0"/>
                <a:cs typeface="Arial" panose="020B0604020202020204" pitchFamily="34" charset="0"/>
              </a:rPr>
              <a:t>Introduce yourself</a:t>
            </a:r>
          </a:p>
          <a:p>
            <a:pPr marL="342900" lvl="0" indent="-342900">
              <a:lnSpc>
                <a:spcPct val="120000"/>
              </a:lnSpc>
              <a:spcAft>
                <a:spcPts val="1200"/>
              </a:spcAft>
              <a:buFont typeface="Symbol" pitchFamily="2" charset="2"/>
              <a:buChar char=""/>
            </a:pPr>
            <a:r>
              <a:rPr lang="en-GB" sz="1200" dirty="0">
                <a:solidFill>
                  <a:srgbClr val="313233"/>
                </a:solidFill>
                <a:effectLst/>
                <a:latin typeface="Source Sans Pro" panose="020B0503030403020204" pitchFamily="34" charset="0"/>
                <a:ea typeface="Arial" panose="020B0604020202020204" pitchFamily="34" charset="0"/>
                <a:cs typeface="Arial" panose="020B0604020202020204" pitchFamily="34" charset="0"/>
              </a:rPr>
              <a:t>Make sure everyone is comfortable</a:t>
            </a:r>
          </a:p>
          <a:p>
            <a:pPr marL="342900" lvl="0" indent="-342900">
              <a:lnSpc>
                <a:spcPct val="120000"/>
              </a:lnSpc>
              <a:spcAft>
                <a:spcPts val="1200"/>
              </a:spcAft>
              <a:buFont typeface="Symbol" pitchFamily="2" charset="2"/>
              <a:buChar char=""/>
            </a:pPr>
            <a:r>
              <a:rPr lang="en-GB" sz="1200" dirty="0">
                <a:solidFill>
                  <a:srgbClr val="313233"/>
                </a:solidFill>
                <a:effectLst/>
                <a:latin typeface="Source Sans Pro" panose="020B0503030403020204" pitchFamily="34" charset="0"/>
                <a:ea typeface="Arial" panose="020B0604020202020204" pitchFamily="34" charset="0"/>
                <a:cs typeface="Arial" panose="020B0604020202020204" pitchFamily="34" charset="0"/>
              </a:rPr>
              <a:t>Go to the next slide when you’re ready to start the lesson</a:t>
            </a:r>
            <a:r>
              <a:rPr lang="en-GB" dirty="0">
                <a:effectLst/>
              </a:rPr>
              <a:t> </a:t>
            </a:r>
            <a:endParaRPr lang="en-GB" sz="1000" dirty="0">
              <a:solidFill>
                <a:srgbClr val="313233"/>
              </a:solidFill>
              <a:effectLst/>
              <a:latin typeface="Source Sans Pro" panose="020B0503030403020204" pitchFamily="34" charset="0"/>
              <a:ea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fld id="{5EBEBF41-136C-406D-8E2D-B112DBFA8C1A}" type="slidenum">
              <a:rPr lang="en-GB" smtClean="0">
                <a:latin typeface="Avenir Next LT Pro" panose="020B0504020202020204" pitchFamily="34" charset="77"/>
              </a:rPr>
              <a:t>1</a:t>
            </a:fld>
            <a:endParaRPr lang="en-GB">
              <a:latin typeface="Avenir Next LT Pro" panose="020B0504020202020204" pitchFamily="34" charset="77"/>
            </a:endParaRPr>
          </a:p>
        </p:txBody>
      </p:sp>
    </p:spTree>
    <p:extLst>
      <p:ext uri="{BB962C8B-B14F-4D97-AF65-F5344CB8AC3E}">
        <p14:creationId xmlns:p14="http://schemas.microsoft.com/office/powerpoint/2010/main" val="279277945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58750" indent="0">
              <a:lnSpc>
                <a:spcPct val="107000"/>
              </a:lnSpc>
              <a:spcAft>
                <a:spcPts val="800"/>
              </a:spcAft>
              <a:buNone/>
            </a:pPr>
            <a:r>
              <a:rPr lang="en-GB" sz="1800" dirty="0">
                <a:solidFill>
                  <a:srgbClr val="313233"/>
                </a:solidFill>
                <a:effectLst/>
                <a:latin typeface="Source Sans Pro" panose="020B0503030403020204" pitchFamily="34" charset="0"/>
                <a:ea typeface="Arial" panose="020B0604020202020204" pitchFamily="34" charset="0"/>
                <a:cs typeface="Arial" panose="020B0604020202020204" pitchFamily="34" charset="0"/>
              </a:rPr>
              <a:t>TRAINER NOTE – Demo the buying process on a commonly used site such as Amazon. Encourage learners to follow along (if they can)</a:t>
            </a:r>
          </a:p>
          <a:p>
            <a:pPr marL="158750" indent="0">
              <a:lnSpc>
                <a:spcPct val="107000"/>
              </a:lnSpc>
              <a:spcAft>
                <a:spcPts val="800"/>
              </a:spcAft>
              <a:buNone/>
            </a:pPr>
            <a:r>
              <a:rPr lang="en-GB" sz="1800" dirty="0">
                <a:solidFill>
                  <a:srgbClr val="313233"/>
                </a:solidFill>
                <a:effectLst/>
                <a:latin typeface="Source Sans Pro" panose="020B0503030403020204" pitchFamily="34" charset="0"/>
                <a:ea typeface="Arial" panose="020B0604020202020204" pitchFamily="34" charset="0"/>
                <a:cs typeface="Arial" panose="020B0604020202020204" pitchFamily="34" charset="0"/>
              </a:rPr>
              <a:t> </a:t>
            </a:r>
          </a:p>
          <a:p>
            <a:pPr marL="342900" lvl="0" indent="-342900">
              <a:lnSpc>
                <a:spcPct val="120000"/>
              </a:lnSpc>
              <a:buFont typeface="Arial" panose="020F0302020204030204"/>
              <a:buChar char="•"/>
              <a:tabLst>
                <a:tab pos="457200" algn="l"/>
              </a:tabLst>
            </a:pPr>
            <a:r>
              <a:rPr lang="en-GB" sz="1800" i="1" dirty="0">
                <a:solidFill>
                  <a:srgbClr val="313233"/>
                </a:solidFill>
                <a:effectLst/>
                <a:latin typeface="Source Sans Pro" panose="020B0503030403020204" pitchFamily="34" charset="0"/>
                <a:ea typeface="Arial" panose="020B0604020202020204" pitchFamily="34" charset="0"/>
                <a:cs typeface="Arial" panose="020B0604020202020204" pitchFamily="34" charset="0"/>
              </a:rPr>
              <a:t>Once you’ve finished adding items, check your basket to make sure you've put the right items and quantities in there</a:t>
            </a:r>
          </a:p>
          <a:p>
            <a:pPr marL="342900" lvl="0" indent="-342900">
              <a:lnSpc>
                <a:spcPct val="120000"/>
              </a:lnSpc>
              <a:spcAft>
                <a:spcPts val="1200"/>
              </a:spcAft>
              <a:buFont typeface="Symbol" panose="05050102010706020507" pitchFamily="18" charset="2"/>
              <a:buChar char=""/>
            </a:pPr>
            <a:r>
              <a:rPr lang="en-GB" sz="1800" i="1" dirty="0">
                <a:solidFill>
                  <a:srgbClr val="313233"/>
                </a:solidFill>
                <a:effectLst/>
                <a:latin typeface="Source Sans Pro" panose="020B0503030403020204" pitchFamily="34" charset="0"/>
                <a:ea typeface="Arial" panose="020B0604020202020204" pitchFamily="34" charset="0"/>
                <a:cs typeface="Arial" panose="020B0604020202020204" pitchFamily="34" charset="0"/>
              </a:rPr>
              <a:t>A</a:t>
            </a:r>
            <a:r>
              <a:rPr lang="en-US" sz="1800" i="1" dirty="0">
                <a:solidFill>
                  <a:srgbClr val="313233"/>
                </a:solidFill>
                <a:effectLst/>
                <a:latin typeface="Times New Roman" panose="02020603050405020304" pitchFamily="18" charset="0"/>
                <a:ea typeface="Times New Roman" panose="02020603050405020304" pitchFamily="18" charset="0"/>
              </a:rPr>
              <a:t>t this stage, if something's not quite right, you can change it. So if you can see quantity is two but you only want one of this item, you can change it. Or if you decide you don't want to buy something, you can clear it out of your basket completely</a:t>
            </a:r>
            <a:endParaRPr lang="en-GB" sz="1800" i="1" dirty="0">
              <a:solidFill>
                <a:srgbClr val="313233"/>
              </a:solidFill>
              <a:effectLst/>
              <a:latin typeface="Times New Roman" panose="02020603050405020304" pitchFamily="18" charset="0"/>
              <a:ea typeface="Times New Roman" panose="02020603050405020304" pitchFamily="18" charset="0"/>
            </a:endParaRPr>
          </a:p>
          <a:p>
            <a:pPr marL="342900" lvl="0" indent="-342900">
              <a:lnSpc>
                <a:spcPct val="120000"/>
              </a:lnSpc>
              <a:buFont typeface="Arial" panose="020F0302020204030204"/>
              <a:buChar char="•"/>
              <a:tabLst>
                <a:tab pos="457200" algn="l"/>
              </a:tabLst>
            </a:pPr>
            <a:endParaRPr lang="en-GB" b="0" i="1" dirty="0">
              <a:ea typeface="Calibri" panose="020F0502020204030204"/>
              <a:cs typeface="Calibri" panose="020F0502020204030204"/>
            </a:endParaRPr>
          </a:p>
        </p:txBody>
      </p:sp>
      <p:sp>
        <p:nvSpPr>
          <p:cNvPr id="4" name="Slide Number Placeholder 3"/>
          <p:cNvSpPr>
            <a:spLocks noGrp="1"/>
          </p:cNvSpPr>
          <p:nvPr>
            <p:ph type="sldNum" sz="quarter" idx="5"/>
          </p:nvPr>
        </p:nvSpPr>
        <p:spPr/>
        <p:txBody>
          <a:bodyPr/>
          <a:lstStyle/>
          <a:p>
            <a:fld id="{5EBEBF41-136C-406D-8E2D-B112DBFA8C1A}" type="slidenum">
              <a:rPr lang="en-GB" smtClean="0">
                <a:latin typeface="Avenir Next LT Pro" panose="020B0504020202020204" pitchFamily="34" charset="77"/>
              </a:rPr>
              <a:t>10</a:t>
            </a:fld>
            <a:endParaRPr lang="en-GB">
              <a:latin typeface="Avenir Next LT Pro" panose="020B0504020202020204" pitchFamily="34" charset="77"/>
            </a:endParaRPr>
          </a:p>
        </p:txBody>
      </p:sp>
    </p:spTree>
    <p:extLst>
      <p:ext uri="{BB962C8B-B14F-4D97-AF65-F5344CB8AC3E}">
        <p14:creationId xmlns:p14="http://schemas.microsoft.com/office/powerpoint/2010/main" val="398908978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58750" indent="0">
              <a:lnSpc>
                <a:spcPct val="107000"/>
              </a:lnSpc>
              <a:spcAft>
                <a:spcPts val="800"/>
              </a:spcAft>
              <a:buNone/>
            </a:pPr>
            <a:r>
              <a:rPr lang="en-GB" sz="1800" dirty="0">
                <a:solidFill>
                  <a:srgbClr val="313233"/>
                </a:solidFill>
                <a:effectLst/>
                <a:latin typeface="Source Sans Pro" panose="020B0503030403020204" pitchFamily="34" charset="0"/>
                <a:ea typeface="Arial" panose="020B0604020202020204" pitchFamily="34" charset="0"/>
                <a:cs typeface="Arial" panose="020B0604020202020204" pitchFamily="34" charset="0"/>
              </a:rPr>
              <a:t>TRAINER NOTE – Demo the buying process on a commonly used site such as Amazon. Encourage learners to follow along (if they can)</a:t>
            </a:r>
          </a:p>
          <a:p>
            <a:pPr marL="158750" indent="0">
              <a:lnSpc>
                <a:spcPct val="107000"/>
              </a:lnSpc>
              <a:spcAft>
                <a:spcPts val="800"/>
              </a:spcAft>
              <a:buNone/>
            </a:pPr>
            <a:r>
              <a:rPr lang="en-GB" sz="1800" dirty="0">
                <a:solidFill>
                  <a:srgbClr val="313233"/>
                </a:solidFill>
                <a:effectLst/>
                <a:latin typeface="Source Sans Pro" panose="020B0503030403020204" pitchFamily="34" charset="0"/>
                <a:ea typeface="Arial" panose="020B0604020202020204" pitchFamily="34" charset="0"/>
                <a:cs typeface="Arial" panose="020B0604020202020204" pitchFamily="34" charset="0"/>
              </a:rPr>
              <a:t> </a:t>
            </a:r>
          </a:p>
          <a:p>
            <a:pPr marL="342900" lvl="0" indent="-342900">
              <a:lnSpc>
                <a:spcPct val="120000"/>
              </a:lnSpc>
              <a:buFont typeface="Arial" panose="020F0302020204030204"/>
              <a:buChar char="•"/>
              <a:tabLst>
                <a:tab pos="457200" algn="l"/>
              </a:tabLst>
            </a:pPr>
            <a:r>
              <a:rPr lang="en-GB" sz="1800" i="1" dirty="0">
                <a:solidFill>
                  <a:srgbClr val="313233"/>
                </a:solidFill>
                <a:effectLst/>
                <a:latin typeface="Source Sans Pro" panose="020B0503030403020204" pitchFamily="34" charset="0"/>
                <a:ea typeface="Arial" panose="020B0604020202020204" pitchFamily="34" charset="0"/>
                <a:cs typeface="Arial" panose="020B0604020202020204" pitchFamily="34" charset="0"/>
              </a:rPr>
              <a:t>When you're happy with the things in your basket, head to the checkout, just like you would in a physical store</a:t>
            </a:r>
          </a:p>
          <a:p>
            <a:pPr marL="342900" lvl="0" indent="-342900">
              <a:lnSpc>
                <a:spcPct val="120000"/>
              </a:lnSpc>
              <a:buFont typeface="Arial" panose="020F0302020204030204"/>
              <a:buChar char="•"/>
              <a:tabLst>
                <a:tab pos="457200" algn="l"/>
              </a:tabLst>
            </a:pPr>
            <a:r>
              <a:rPr lang="en-GB" sz="1800" i="1" dirty="0">
                <a:solidFill>
                  <a:srgbClr val="313233"/>
                </a:solidFill>
                <a:effectLst/>
                <a:latin typeface="Source Sans Pro" panose="020B0503030403020204" pitchFamily="34" charset="0"/>
                <a:ea typeface="Arial" panose="020B0604020202020204" pitchFamily="34" charset="0"/>
                <a:cs typeface="Arial" panose="020B0604020202020204" pitchFamily="34" charset="0"/>
              </a:rPr>
              <a:t>If you’ve changed your mind on something you have already added to your basket, no problem, you can make changes at this stage. Whether it's adjusting quantities or removing an item, you have flexibility</a:t>
            </a:r>
            <a:endParaRPr lang="en-GB" b="0" i="1" dirty="0">
              <a:ea typeface="Calibri" panose="020F0502020204030204"/>
              <a:cs typeface="Calibri" panose="020F0502020204030204"/>
            </a:endParaRPr>
          </a:p>
        </p:txBody>
      </p:sp>
      <p:sp>
        <p:nvSpPr>
          <p:cNvPr id="4" name="Slide Number Placeholder 3"/>
          <p:cNvSpPr>
            <a:spLocks noGrp="1"/>
          </p:cNvSpPr>
          <p:nvPr>
            <p:ph type="sldNum" sz="quarter" idx="5"/>
          </p:nvPr>
        </p:nvSpPr>
        <p:spPr/>
        <p:txBody>
          <a:bodyPr/>
          <a:lstStyle/>
          <a:p>
            <a:fld id="{5EBEBF41-136C-406D-8E2D-B112DBFA8C1A}" type="slidenum">
              <a:rPr lang="en-GB" smtClean="0">
                <a:latin typeface="Avenir Next LT Pro" panose="020B0504020202020204" pitchFamily="34" charset="77"/>
              </a:rPr>
              <a:t>11</a:t>
            </a:fld>
            <a:endParaRPr lang="en-GB">
              <a:latin typeface="Avenir Next LT Pro" panose="020B0504020202020204" pitchFamily="34" charset="77"/>
            </a:endParaRPr>
          </a:p>
        </p:txBody>
      </p:sp>
    </p:spTree>
    <p:extLst>
      <p:ext uri="{BB962C8B-B14F-4D97-AF65-F5344CB8AC3E}">
        <p14:creationId xmlns:p14="http://schemas.microsoft.com/office/powerpoint/2010/main" val="41371858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58750" indent="0">
              <a:lnSpc>
                <a:spcPct val="107000"/>
              </a:lnSpc>
              <a:spcAft>
                <a:spcPts val="800"/>
              </a:spcAft>
              <a:buNone/>
            </a:pPr>
            <a:r>
              <a:rPr lang="en-GB" sz="1800" dirty="0">
                <a:solidFill>
                  <a:srgbClr val="313233"/>
                </a:solidFill>
                <a:effectLst/>
                <a:latin typeface="Source Sans Pro" panose="020B0503030403020204" pitchFamily="34" charset="0"/>
                <a:ea typeface="Arial" panose="020B0604020202020204" pitchFamily="34" charset="0"/>
                <a:cs typeface="Arial" panose="020B0604020202020204" pitchFamily="34" charset="0"/>
              </a:rPr>
              <a:t>TRAINER NOTE – Demo the buying process on a commonly used site such as Amazon. Encourage learners to follow along (if they can)</a:t>
            </a:r>
          </a:p>
          <a:p>
            <a:pPr marL="158750" indent="0">
              <a:lnSpc>
                <a:spcPct val="107000"/>
              </a:lnSpc>
              <a:spcAft>
                <a:spcPts val="800"/>
              </a:spcAft>
              <a:buNone/>
            </a:pPr>
            <a:r>
              <a:rPr lang="en-GB" sz="1800" dirty="0">
                <a:solidFill>
                  <a:srgbClr val="313233"/>
                </a:solidFill>
                <a:effectLst/>
                <a:latin typeface="Source Sans Pro" panose="020B0503030403020204" pitchFamily="34" charset="0"/>
                <a:ea typeface="Arial" panose="020B0604020202020204" pitchFamily="34" charset="0"/>
                <a:cs typeface="Arial" panose="020B0604020202020204" pitchFamily="34" charset="0"/>
              </a:rPr>
              <a:t> </a:t>
            </a:r>
          </a:p>
          <a:p>
            <a:pPr marL="342900" lvl="0" indent="-342900">
              <a:lnSpc>
                <a:spcPct val="120000"/>
              </a:lnSpc>
              <a:buFont typeface="Arial" panose="020F0302020204030204"/>
              <a:buChar char="•"/>
              <a:tabLst>
                <a:tab pos="457200" algn="l"/>
              </a:tabLst>
            </a:pPr>
            <a:r>
              <a:rPr lang="en-GB" sz="1800" i="1" dirty="0">
                <a:solidFill>
                  <a:srgbClr val="313233"/>
                </a:solidFill>
                <a:effectLst/>
                <a:latin typeface="Source Sans Pro" panose="020B0503030403020204" pitchFamily="34" charset="0"/>
                <a:ea typeface="Arial" panose="020B0604020202020204" pitchFamily="34" charset="0"/>
                <a:cs typeface="Arial" panose="020B0604020202020204" pitchFamily="34" charset="0"/>
              </a:rPr>
              <a:t>At the check-out stage, you'll need to provide your details for the purchase. This will include things like your delivery address and payment information</a:t>
            </a:r>
          </a:p>
          <a:p>
            <a:pPr marL="342900" lvl="0" indent="-342900">
              <a:lnSpc>
                <a:spcPct val="120000"/>
              </a:lnSpc>
              <a:buFont typeface="Arial" panose="020F0302020204030204"/>
              <a:buChar char="•"/>
              <a:tabLst>
                <a:tab pos="457200" algn="l"/>
              </a:tabLst>
            </a:pPr>
            <a:r>
              <a:rPr lang="en-GB" sz="1800" i="1" dirty="0">
                <a:solidFill>
                  <a:srgbClr val="313233"/>
                </a:solidFill>
                <a:effectLst/>
                <a:latin typeface="Source Sans Pro" panose="020B0503030403020204" pitchFamily="34" charset="0"/>
                <a:ea typeface="Arial" panose="020B0604020202020204" pitchFamily="34" charset="0"/>
                <a:cs typeface="Arial" panose="020B0604020202020204" pitchFamily="34" charset="0"/>
              </a:rPr>
              <a:t>During the checkout, you'll often be able to choose a delivery option. This could include standard, next-day, or named day delivery, as well as options for collection from a store or an alternative pickup point. Bear in mind that the delivery costs may vary depending on which option you pick</a:t>
            </a:r>
          </a:p>
          <a:p>
            <a:pPr marL="342900" lvl="0" indent="-342900">
              <a:lnSpc>
                <a:spcPct val="120000"/>
              </a:lnSpc>
              <a:spcAft>
                <a:spcPts val="1200"/>
              </a:spcAft>
              <a:buFont typeface="+mj-lt"/>
              <a:buAutoNum type="arabicPeriod"/>
            </a:pPr>
            <a:endParaRPr lang="en-GB" sz="1800" dirty="0">
              <a:solidFill>
                <a:srgbClr val="313233"/>
              </a:solidFill>
              <a:latin typeface="Source Sans Pro" panose="020B0503030403020204" pitchFamily="34" charset="0"/>
            </a:endParaRPr>
          </a:p>
        </p:txBody>
      </p:sp>
      <p:sp>
        <p:nvSpPr>
          <p:cNvPr id="4" name="Slide Number Placeholder 3"/>
          <p:cNvSpPr>
            <a:spLocks noGrp="1"/>
          </p:cNvSpPr>
          <p:nvPr>
            <p:ph type="sldNum" sz="quarter" idx="5"/>
          </p:nvPr>
        </p:nvSpPr>
        <p:spPr/>
        <p:txBody>
          <a:bodyPr/>
          <a:lstStyle/>
          <a:p>
            <a:fld id="{5EBEBF41-136C-406D-8E2D-B112DBFA8C1A}" type="slidenum">
              <a:rPr lang="en-GB" smtClean="0">
                <a:latin typeface="Avenir Next LT Pro" panose="020B0504020202020204" pitchFamily="34" charset="77"/>
              </a:rPr>
              <a:t>12</a:t>
            </a:fld>
            <a:endParaRPr lang="en-GB">
              <a:latin typeface="Avenir Next LT Pro" panose="020B0504020202020204" pitchFamily="34" charset="77"/>
            </a:endParaRPr>
          </a:p>
        </p:txBody>
      </p:sp>
    </p:spTree>
    <p:extLst>
      <p:ext uri="{BB962C8B-B14F-4D97-AF65-F5344CB8AC3E}">
        <p14:creationId xmlns:p14="http://schemas.microsoft.com/office/powerpoint/2010/main" val="132697483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58750" indent="0">
              <a:lnSpc>
                <a:spcPct val="107000"/>
              </a:lnSpc>
              <a:spcAft>
                <a:spcPts val="800"/>
              </a:spcAft>
              <a:buNone/>
            </a:pPr>
            <a:r>
              <a:rPr lang="en-GB" sz="1800" dirty="0">
                <a:solidFill>
                  <a:srgbClr val="313233"/>
                </a:solidFill>
                <a:effectLst/>
                <a:latin typeface="Source Sans Pro" panose="020B0503030403020204" pitchFamily="34" charset="0"/>
                <a:ea typeface="Arial" panose="020B0604020202020204" pitchFamily="34" charset="0"/>
                <a:cs typeface="Arial" panose="020B0604020202020204" pitchFamily="34" charset="0"/>
              </a:rPr>
              <a:t>TRAINER NOTE – Demo the buying process on a commonly used site such as Amazon. Encourage learners to follow along (if they can)</a:t>
            </a:r>
          </a:p>
          <a:p>
            <a:pPr marL="158750" indent="0">
              <a:lnSpc>
                <a:spcPct val="107000"/>
              </a:lnSpc>
              <a:spcAft>
                <a:spcPts val="800"/>
              </a:spcAft>
              <a:buNone/>
            </a:pPr>
            <a:r>
              <a:rPr lang="en-GB" sz="1800" dirty="0">
                <a:solidFill>
                  <a:srgbClr val="313233"/>
                </a:solidFill>
                <a:effectLst/>
                <a:latin typeface="Source Sans Pro" panose="020B0503030403020204" pitchFamily="34" charset="0"/>
                <a:ea typeface="Arial" panose="020B0604020202020204" pitchFamily="34" charset="0"/>
                <a:cs typeface="Arial" panose="020B0604020202020204" pitchFamily="34" charset="0"/>
              </a:rPr>
              <a:t> </a:t>
            </a:r>
          </a:p>
          <a:p>
            <a:pPr marL="342900" lvl="0" indent="-342900">
              <a:lnSpc>
                <a:spcPct val="120000"/>
              </a:lnSpc>
              <a:spcAft>
                <a:spcPts val="1200"/>
              </a:spcAft>
              <a:buFont typeface="Arial" panose="020F0302020204030204"/>
              <a:buChar char="•"/>
              <a:tabLst>
                <a:tab pos="457200" algn="l"/>
              </a:tabLst>
            </a:pPr>
            <a:r>
              <a:rPr lang="en-GB" sz="1800" i="1" dirty="0">
                <a:solidFill>
                  <a:srgbClr val="313233"/>
                </a:solidFill>
                <a:effectLst/>
                <a:latin typeface="Source Sans Pro" panose="020B0503030403020204" pitchFamily="34" charset="0"/>
                <a:ea typeface="Arial" panose="020B0604020202020204" pitchFamily="34" charset="0"/>
                <a:cs typeface="Arial" panose="020B0604020202020204" pitchFamily="34" charset="0"/>
              </a:rPr>
              <a:t>Choose your preferred payment method. Depending on the site, you may see different payment options available. These include credit or debit cards, payment services like </a:t>
            </a:r>
            <a:r>
              <a:rPr lang="en-GB" sz="1800" i="1" u="sng" dirty="0">
                <a:solidFill>
                  <a:srgbClr val="313233"/>
                </a:solidFill>
                <a:effectLst/>
                <a:latin typeface="Source Sans Pro" panose="020B0503030403020204" pitchFamily="34" charset="0"/>
                <a:ea typeface="Arial" panose="020B0604020202020204" pitchFamily="34" charset="0"/>
                <a:cs typeface="Arial" panose="020B0604020202020204" pitchFamily="34" charset="0"/>
                <a:hlinkClick r:id="rId3"/>
              </a:rPr>
              <a:t>PayPal</a:t>
            </a:r>
            <a:r>
              <a:rPr lang="en-GB" sz="1800" i="1" dirty="0">
                <a:solidFill>
                  <a:srgbClr val="313233"/>
                </a:solidFill>
                <a:effectLst/>
                <a:latin typeface="Source Sans Pro" panose="020B0503030403020204" pitchFamily="34" charset="0"/>
                <a:ea typeface="Arial" panose="020B0604020202020204" pitchFamily="34" charset="0"/>
                <a:cs typeface="Arial" panose="020B0604020202020204" pitchFamily="34" charset="0"/>
              </a:rPr>
              <a:t>, </a:t>
            </a:r>
            <a:r>
              <a:rPr lang="en-GB" sz="1800" i="1" u="sng" dirty="0" err="1">
                <a:solidFill>
                  <a:srgbClr val="313233"/>
                </a:solidFill>
                <a:effectLst/>
                <a:latin typeface="Source Sans Pro" panose="020B0503030403020204" pitchFamily="34" charset="0"/>
                <a:ea typeface="Arial" panose="020B0604020202020204" pitchFamily="34" charset="0"/>
                <a:cs typeface="Arial" panose="020B0604020202020204" pitchFamily="34" charset="0"/>
                <a:hlinkClick r:id="rId4"/>
              </a:rPr>
              <a:t>GooglePay</a:t>
            </a:r>
            <a:r>
              <a:rPr lang="en-GB" sz="1800" i="1" dirty="0">
                <a:solidFill>
                  <a:srgbClr val="313233"/>
                </a:solidFill>
                <a:effectLst/>
                <a:latin typeface="Source Sans Pro" panose="020B0503030403020204" pitchFamily="34" charset="0"/>
                <a:ea typeface="Arial" panose="020B0604020202020204" pitchFamily="34" charset="0"/>
                <a:cs typeface="Arial" panose="020B0604020202020204" pitchFamily="34" charset="0"/>
              </a:rPr>
              <a:t>, </a:t>
            </a:r>
            <a:r>
              <a:rPr lang="en-GB" sz="1800" i="1" u="sng" dirty="0" err="1">
                <a:solidFill>
                  <a:srgbClr val="313233"/>
                </a:solidFill>
                <a:effectLst/>
                <a:latin typeface="Source Sans Pro" panose="020B0503030403020204" pitchFamily="34" charset="0"/>
                <a:ea typeface="Arial" panose="020B0604020202020204" pitchFamily="34" charset="0"/>
                <a:cs typeface="Arial" panose="020B0604020202020204" pitchFamily="34" charset="0"/>
                <a:hlinkClick r:id="rId5"/>
              </a:rPr>
              <a:t>ApplePay</a:t>
            </a:r>
            <a:r>
              <a:rPr lang="en-GB" sz="1800" i="1" dirty="0">
                <a:solidFill>
                  <a:srgbClr val="313233"/>
                </a:solidFill>
                <a:effectLst/>
                <a:latin typeface="Source Sans Pro" panose="020B0503030403020204" pitchFamily="34" charset="0"/>
                <a:ea typeface="Arial" panose="020B0604020202020204" pitchFamily="34" charset="0"/>
                <a:cs typeface="Arial" panose="020B0604020202020204" pitchFamily="34" charset="0"/>
              </a:rPr>
              <a:t>, and 'buy now, pay later' or pay-in-instalments options. Keep in mind that some options may come with additional costs, so it's good to be aware of them</a:t>
            </a:r>
            <a:endParaRPr lang="en-GB" sz="2800" b="0" i="1" dirty="0">
              <a:ea typeface="Calibri"/>
              <a:cs typeface="Calibri"/>
            </a:endParaRPr>
          </a:p>
        </p:txBody>
      </p:sp>
      <p:sp>
        <p:nvSpPr>
          <p:cNvPr id="4" name="Slide Number Placeholder 3"/>
          <p:cNvSpPr>
            <a:spLocks noGrp="1"/>
          </p:cNvSpPr>
          <p:nvPr>
            <p:ph type="sldNum" sz="quarter" idx="5"/>
          </p:nvPr>
        </p:nvSpPr>
        <p:spPr/>
        <p:txBody>
          <a:bodyPr/>
          <a:lstStyle/>
          <a:p>
            <a:fld id="{5EBEBF41-136C-406D-8E2D-B112DBFA8C1A}" type="slidenum">
              <a:rPr lang="en-GB" smtClean="0">
                <a:latin typeface="Avenir Next LT Pro" panose="020B0504020202020204" pitchFamily="34" charset="77"/>
              </a:rPr>
              <a:t>13</a:t>
            </a:fld>
            <a:endParaRPr lang="en-GB">
              <a:latin typeface="Avenir Next LT Pro" panose="020B0504020202020204" pitchFamily="34" charset="77"/>
            </a:endParaRPr>
          </a:p>
        </p:txBody>
      </p:sp>
    </p:spTree>
    <p:extLst>
      <p:ext uri="{BB962C8B-B14F-4D97-AF65-F5344CB8AC3E}">
        <p14:creationId xmlns:p14="http://schemas.microsoft.com/office/powerpoint/2010/main" val="393279227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58750" indent="0">
              <a:lnSpc>
                <a:spcPct val="107000"/>
              </a:lnSpc>
              <a:spcAft>
                <a:spcPts val="800"/>
              </a:spcAft>
              <a:buNone/>
            </a:pPr>
            <a:r>
              <a:rPr lang="en-GB" sz="1800" dirty="0">
                <a:solidFill>
                  <a:srgbClr val="313233"/>
                </a:solidFill>
                <a:effectLst/>
                <a:latin typeface="Source Sans Pro" panose="020B0503030403020204" pitchFamily="34" charset="0"/>
                <a:ea typeface="Arial" panose="020B0604020202020204" pitchFamily="34" charset="0"/>
                <a:cs typeface="Arial" panose="020B0604020202020204" pitchFamily="34" charset="0"/>
              </a:rPr>
              <a:t>TRAINER NOTE – Demo the buying process on a commonly used site such as Amazon. Encourage learners to follow along (if they can)</a:t>
            </a:r>
          </a:p>
          <a:p>
            <a:pPr marL="158750" indent="0">
              <a:lnSpc>
                <a:spcPct val="107000"/>
              </a:lnSpc>
              <a:spcAft>
                <a:spcPts val="800"/>
              </a:spcAft>
              <a:buNone/>
            </a:pPr>
            <a:r>
              <a:rPr lang="en-GB" sz="1800" dirty="0">
                <a:solidFill>
                  <a:srgbClr val="313233"/>
                </a:solidFill>
                <a:effectLst/>
                <a:latin typeface="Source Sans Pro" panose="020B0503030403020204" pitchFamily="34" charset="0"/>
                <a:ea typeface="Arial" panose="020B0604020202020204" pitchFamily="34" charset="0"/>
                <a:cs typeface="Arial" panose="020B0604020202020204" pitchFamily="34" charset="0"/>
              </a:rPr>
              <a:t> </a:t>
            </a:r>
          </a:p>
          <a:p>
            <a:pPr marL="342900" lvl="0" indent="-342900" rtl="0">
              <a:lnSpc>
                <a:spcPct val="120000"/>
              </a:lnSpc>
              <a:spcAft>
                <a:spcPts val="1200"/>
              </a:spcAft>
              <a:buFont typeface="Symbol" panose="05050102010706020507" pitchFamily="18" charset="2"/>
              <a:buChar char=""/>
            </a:pPr>
            <a:r>
              <a:rPr lang="en-GB" sz="1800" i="1" dirty="0">
                <a:solidFill>
                  <a:srgbClr val="313233"/>
                </a:solidFill>
                <a:effectLst/>
                <a:latin typeface="Source Sans Pro" panose="020B0503030403020204" pitchFamily="34" charset="0"/>
                <a:ea typeface="Arial" panose="020B0604020202020204" pitchFamily="34" charset="0"/>
                <a:cs typeface="Arial" panose="020B0604020202020204" pitchFamily="34" charset="0"/>
              </a:rPr>
              <a:t>Finally, once you’ve made your choices, confirm the purchase. After this step, you'll can usually expect to receive a confirmation email</a:t>
            </a:r>
          </a:p>
        </p:txBody>
      </p:sp>
      <p:sp>
        <p:nvSpPr>
          <p:cNvPr id="4" name="Slide Number Placeholder 3"/>
          <p:cNvSpPr>
            <a:spLocks noGrp="1"/>
          </p:cNvSpPr>
          <p:nvPr>
            <p:ph type="sldNum" sz="quarter" idx="5"/>
          </p:nvPr>
        </p:nvSpPr>
        <p:spPr/>
        <p:txBody>
          <a:bodyPr/>
          <a:lstStyle/>
          <a:p>
            <a:fld id="{5EBEBF41-136C-406D-8E2D-B112DBFA8C1A}" type="slidenum">
              <a:rPr lang="en-GB" smtClean="0">
                <a:latin typeface="Avenir Next LT Pro" panose="020B0504020202020204" pitchFamily="34" charset="77"/>
              </a:rPr>
              <a:t>14</a:t>
            </a:fld>
            <a:endParaRPr lang="en-GB">
              <a:latin typeface="Avenir Next LT Pro" panose="020B0504020202020204" pitchFamily="34" charset="77"/>
            </a:endParaRPr>
          </a:p>
        </p:txBody>
      </p:sp>
    </p:spTree>
    <p:extLst>
      <p:ext uri="{BB962C8B-B14F-4D97-AF65-F5344CB8AC3E}">
        <p14:creationId xmlns:p14="http://schemas.microsoft.com/office/powerpoint/2010/main" val="248804772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58750" indent="0">
              <a:lnSpc>
                <a:spcPct val="107000"/>
              </a:lnSpc>
              <a:spcAft>
                <a:spcPts val="800"/>
              </a:spcAft>
              <a:buNone/>
            </a:pPr>
            <a:r>
              <a:rPr lang="en-GB" sz="1800" dirty="0">
                <a:solidFill>
                  <a:srgbClr val="313233"/>
                </a:solidFill>
                <a:effectLst/>
                <a:latin typeface="Source Sans Pro" panose="020B0503030403020204" pitchFamily="34" charset="0"/>
                <a:ea typeface="Arial" panose="020B0604020202020204" pitchFamily="34" charset="0"/>
                <a:cs typeface="Arial" panose="020B0604020202020204" pitchFamily="34" charset="0"/>
              </a:rPr>
              <a:t>TRAINER NOTE – Demo how to use comparison site. Encourage learners to follow along</a:t>
            </a:r>
          </a:p>
          <a:p>
            <a:pPr marL="158750" indent="0">
              <a:lnSpc>
                <a:spcPct val="107000"/>
              </a:lnSpc>
              <a:spcAft>
                <a:spcPts val="800"/>
              </a:spcAft>
              <a:buNone/>
            </a:pPr>
            <a:r>
              <a:rPr lang="en-GB" sz="1800" dirty="0">
                <a:solidFill>
                  <a:srgbClr val="313233"/>
                </a:solidFill>
                <a:effectLst/>
                <a:latin typeface="Source Sans Pro" panose="020B0503030403020204" pitchFamily="34" charset="0"/>
                <a:ea typeface="Arial" panose="020B0604020202020204" pitchFamily="34" charset="0"/>
                <a:cs typeface="Arial" panose="020B0604020202020204" pitchFamily="34" charset="0"/>
              </a:rPr>
              <a:t> </a:t>
            </a:r>
          </a:p>
          <a:p>
            <a:pPr marL="342900" lvl="0" indent="-342900">
              <a:lnSpc>
                <a:spcPct val="120000"/>
              </a:lnSpc>
              <a:buFont typeface="Symbol" pitchFamily="2" charset="2"/>
              <a:buChar char=""/>
              <a:tabLst>
                <a:tab pos="457200" algn="l"/>
              </a:tabLst>
            </a:pPr>
            <a:r>
              <a:rPr lang="en-GB" sz="1800" i="1" dirty="0">
                <a:solidFill>
                  <a:srgbClr val="313233"/>
                </a:solidFill>
                <a:effectLst/>
                <a:latin typeface="Source Sans Pro" panose="020B0503030403020204" pitchFamily="34" charset="0"/>
                <a:ea typeface="Arial" panose="020B0604020202020204" pitchFamily="34" charset="0"/>
                <a:cs typeface="Arial" panose="020B0604020202020204" pitchFamily="34" charset="0"/>
              </a:rPr>
              <a:t>Now, let's talk about using comparison sites to make our money go further when shopping online. Comparison sites are a great tool to help you find the best deals</a:t>
            </a:r>
          </a:p>
          <a:p>
            <a:pPr marL="342900" lvl="0" indent="-342900">
              <a:lnSpc>
                <a:spcPct val="120000"/>
              </a:lnSpc>
              <a:spcAft>
                <a:spcPts val="1200"/>
              </a:spcAft>
              <a:buFont typeface="+mj-lt"/>
              <a:buAutoNum type="arabicPeriod"/>
            </a:pPr>
            <a:r>
              <a:rPr lang="en-GB" sz="1800" i="1" u="sng" dirty="0">
                <a:solidFill>
                  <a:srgbClr val="313233"/>
                </a:solidFill>
                <a:effectLst/>
                <a:latin typeface="Source Sans Pro" panose="020B0503030403020204" pitchFamily="34" charset="0"/>
                <a:ea typeface="Arial" panose="020B0604020202020204" pitchFamily="34" charset="0"/>
                <a:cs typeface="Arial" panose="020B0604020202020204" pitchFamily="34" charset="0"/>
              </a:rPr>
              <a:t>Visit a comparison site of your choice</a:t>
            </a:r>
            <a:r>
              <a:rPr lang="en-GB" sz="1800" i="1" dirty="0">
                <a:solidFill>
                  <a:srgbClr val="313233"/>
                </a:solidFill>
                <a:effectLst/>
                <a:latin typeface="Source Sans Pro" panose="020B0503030403020204" pitchFamily="34" charset="0"/>
                <a:ea typeface="Arial" panose="020B0604020202020204" pitchFamily="34" charset="0"/>
                <a:cs typeface="Arial" panose="020B0604020202020204" pitchFamily="34" charset="0"/>
              </a:rPr>
              <a:t> – Choose a comparison site that suits your needs. Some general examples include </a:t>
            </a:r>
            <a:r>
              <a:rPr lang="en-GB" sz="1800" i="1" u="sng" dirty="0">
                <a:solidFill>
                  <a:srgbClr val="313233"/>
                </a:solidFill>
                <a:effectLst/>
                <a:latin typeface="Source Sans Pro" panose="020B0503030403020204" pitchFamily="34" charset="0"/>
                <a:ea typeface="Arial" panose="020B0604020202020204" pitchFamily="34" charset="0"/>
                <a:cs typeface="Arial" panose="020B0604020202020204" pitchFamily="34" charset="0"/>
                <a:hlinkClick r:id="rId3"/>
              </a:rPr>
              <a:t>Google Shopping</a:t>
            </a:r>
            <a:r>
              <a:rPr lang="en-GB" sz="1800" i="1" dirty="0">
                <a:solidFill>
                  <a:srgbClr val="313233"/>
                </a:solidFill>
                <a:effectLst/>
                <a:latin typeface="Source Sans Pro" panose="020B0503030403020204" pitchFamily="34" charset="0"/>
                <a:ea typeface="Arial" panose="020B0604020202020204" pitchFamily="34" charset="0"/>
                <a:cs typeface="Arial" panose="020B0604020202020204" pitchFamily="34" charset="0"/>
              </a:rPr>
              <a:t>, </a:t>
            </a:r>
            <a:r>
              <a:rPr lang="en-GB" sz="1800" i="1" u="sng" dirty="0" err="1">
                <a:solidFill>
                  <a:srgbClr val="313233"/>
                </a:solidFill>
                <a:effectLst/>
                <a:latin typeface="Source Sans Pro" panose="020B0503030403020204" pitchFamily="34" charset="0"/>
                <a:ea typeface="Arial" panose="020B0604020202020204" pitchFamily="34" charset="0"/>
                <a:cs typeface="Arial" panose="020B0604020202020204" pitchFamily="34" charset="0"/>
                <a:hlinkClick r:id="rId4"/>
              </a:rPr>
              <a:t>PriceRunner</a:t>
            </a:r>
            <a:r>
              <a:rPr lang="en-GB" sz="1800" i="1" dirty="0">
                <a:solidFill>
                  <a:srgbClr val="313233"/>
                </a:solidFill>
                <a:effectLst/>
                <a:latin typeface="Source Sans Pro" panose="020B0503030403020204" pitchFamily="34" charset="0"/>
                <a:ea typeface="Arial" panose="020B0604020202020204" pitchFamily="34" charset="0"/>
                <a:cs typeface="Arial" panose="020B0604020202020204" pitchFamily="34" charset="0"/>
              </a:rPr>
              <a:t>, and </a:t>
            </a:r>
            <a:r>
              <a:rPr lang="en-GB" sz="1800" i="1" u="sng" dirty="0" err="1">
                <a:solidFill>
                  <a:srgbClr val="313233"/>
                </a:solidFill>
                <a:effectLst/>
                <a:latin typeface="Source Sans Pro" panose="020B0503030403020204" pitchFamily="34" charset="0"/>
                <a:ea typeface="Arial" panose="020B0604020202020204" pitchFamily="34" charset="0"/>
                <a:cs typeface="Arial" panose="020B0604020202020204" pitchFamily="34" charset="0"/>
                <a:hlinkClick r:id="rId5"/>
              </a:rPr>
              <a:t>Kelkoo</a:t>
            </a:r>
            <a:r>
              <a:rPr lang="en-GB" sz="1800" i="1" dirty="0">
                <a:solidFill>
                  <a:srgbClr val="313233"/>
                </a:solidFill>
                <a:effectLst/>
                <a:latin typeface="Source Sans Pro" panose="020B0503030403020204" pitchFamily="34" charset="0"/>
                <a:ea typeface="Arial" panose="020B0604020202020204" pitchFamily="34" charset="0"/>
                <a:cs typeface="Arial" panose="020B0604020202020204" pitchFamily="34" charset="0"/>
              </a:rPr>
              <a:t>. Plus, there are sites that focus on certain things like insurance, travel, and holidays</a:t>
            </a:r>
            <a:r>
              <a:rPr lang="en-US" sz="1800" i="1" dirty="0">
                <a:solidFill>
                  <a:srgbClr val="313233"/>
                </a:solidFill>
                <a:effectLst/>
                <a:latin typeface="Times New Roman" panose="02020603050405020304" pitchFamily="18" charset="0"/>
                <a:ea typeface="Times New Roman" panose="02020603050405020304" pitchFamily="18" charset="0"/>
                <a:cs typeface="Arial" panose="020B0604020202020204" pitchFamily="34" charset="0"/>
              </a:rPr>
              <a:t> </a:t>
            </a:r>
            <a:endParaRPr lang="en-GB" sz="1800" i="1" dirty="0">
              <a:solidFill>
                <a:srgbClr val="313233"/>
              </a:solidFill>
              <a:effectLst/>
              <a:latin typeface="Source Sans Pro" panose="020B0503030403020204" pitchFamily="34" charset="0"/>
              <a:ea typeface="Arial" panose="020B0604020202020204" pitchFamily="34" charset="0"/>
              <a:cs typeface="Arial" panose="020B0604020202020204" pitchFamily="34" charset="0"/>
            </a:endParaRPr>
          </a:p>
          <a:p>
            <a:r>
              <a:rPr lang="en-GB" sz="1800" i="1" dirty="0">
                <a:solidFill>
                  <a:srgbClr val="313233"/>
                </a:solidFill>
                <a:effectLst/>
                <a:latin typeface="Source Sans Pro" panose="020B0503030403020204" pitchFamily="34" charset="0"/>
                <a:ea typeface="Arial" panose="020B0604020202020204" pitchFamily="34" charset="0"/>
                <a:cs typeface="Arial" panose="020B0604020202020204" pitchFamily="34" charset="0"/>
              </a:rPr>
              <a:t>Enter the product or service you want to compare. - Type in what you're looking for; for example, 'air fryer' or 'mobile phone'. The more specific you are, the more relevant your results will be</a:t>
            </a:r>
            <a:r>
              <a:rPr lang="en-US" sz="1800" i="1" dirty="0">
                <a:solidFill>
                  <a:srgbClr val="313233"/>
                </a:solidFill>
                <a:effectLst/>
                <a:latin typeface="Times New Roman" panose="02020603050405020304" pitchFamily="18" charset="0"/>
                <a:ea typeface="Times New Roman" panose="02020603050405020304" pitchFamily="18" charset="0"/>
              </a:rPr>
              <a:t> </a:t>
            </a:r>
            <a:r>
              <a:rPr lang="en-GB" sz="1800" i="1" dirty="0">
                <a:solidFill>
                  <a:srgbClr val="313233"/>
                </a:solidFill>
                <a:effectLst/>
                <a:latin typeface="Source Sans Pro" panose="020B0503030403020204" pitchFamily="34" charset="0"/>
                <a:ea typeface="Arial" panose="020B0604020202020204" pitchFamily="34" charset="0"/>
                <a:cs typeface="Arial" panose="020B0604020202020204" pitchFamily="34" charset="0"/>
              </a:rPr>
              <a:t>. For instance, you might say 'iPhone 14' instead of 'mobile phone.' If you have a certain make or model in mind, naming it can give you more relevant results quicker</a:t>
            </a:r>
            <a:r>
              <a:rPr lang="en-GB" sz="2800" i="1" dirty="0">
                <a:effectLst/>
              </a:rPr>
              <a:t> </a:t>
            </a:r>
            <a:r>
              <a:rPr lang="en-US" sz="1800" i="1" dirty="0">
                <a:solidFill>
                  <a:srgbClr val="313233"/>
                </a:solidFill>
                <a:effectLst/>
                <a:latin typeface="Times New Roman" panose="02020603050405020304" pitchFamily="18" charset="0"/>
                <a:ea typeface="Times New Roman" panose="02020603050405020304" pitchFamily="18" charset="0"/>
              </a:rPr>
              <a:t> </a:t>
            </a:r>
          </a:p>
          <a:p>
            <a:r>
              <a:rPr lang="en-GB" sz="1800" i="1" dirty="0">
                <a:solidFill>
                  <a:srgbClr val="313233"/>
                </a:solidFill>
                <a:effectLst/>
                <a:latin typeface="Source Sans Pro" panose="020B0503030403020204" pitchFamily="34" charset="0"/>
                <a:ea typeface="Arial" panose="020B0604020202020204" pitchFamily="34" charset="0"/>
                <a:cs typeface="Arial" panose="020B0604020202020204" pitchFamily="34" charset="0"/>
              </a:rPr>
              <a:t>Browse through the options and filter by your preferences. Explore the options presented to you and use filters to narrow your search. Most comparison sites allow you to set preferences like price range, helping you stick to your budget, or sorting by customer reviews to check what you’re buying is of the quality you’d expect. Some comparison sites let you sort results by 'base price' (excludes postage) or 'total price' (includes postage) - this can help you decide whether you want to buy online or in-store</a:t>
            </a:r>
          </a:p>
          <a:p>
            <a:pPr marL="158750" indent="0">
              <a:lnSpc>
                <a:spcPct val="107000"/>
              </a:lnSpc>
              <a:spcAft>
                <a:spcPts val="800"/>
              </a:spcAft>
              <a:buNone/>
            </a:pPr>
            <a:r>
              <a:rPr lang="en-GB" sz="1800" dirty="0">
                <a:solidFill>
                  <a:srgbClr val="313233"/>
                </a:solidFill>
                <a:effectLst/>
                <a:latin typeface="Source Sans Pro" panose="020B0503030403020204" pitchFamily="34" charset="0"/>
                <a:ea typeface="Arial" panose="020B0604020202020204" pitchFamily="34" charset="0"/>
                <a:cs typeface="Arial" panose="020B0604020202020204" pitchFamily="34" charset="0"/>
              </a:rPr>
              <a:t> </a:t>
            </a:r>
          </a:p>
          <a:p>
            <a:pPr marL="158750" indent="0">
              <a:lnSpc>
                <a:spcPct val="107000"/>
              </a:lnSpc>
              <a:spcAft>
                <a:spcPts val="800"/>
              </a:spcAft>
              <a:buNone/>
            </a:pPr>
            <a:r>
              <a:rPr lang="en-GB" sz="1800" dirty="0">
                <a:solidFill>
                  <a:srgbClr val="313233"/>
                </a:solidFill>
                <a:effectLst/>
                <a:latin typeface="Source Sans Pro" panose="020B0503030403020204" pitchFamily="34" charset="0"/>
                <a:ea typeface="Arial" panose="020B0604020202020204" pitchFamily="34" charset="0"/>
                <a:cs typeface="Arial" panose="020B0604020202020204" pitchFamily="34" charset="0"/>
              </a:rPr>
              <a:t>TRAINER NOTE – Demo how filtering works, such as setting a minimum and maximum price, or searching by brand</a:t>
            </a:r>
          </a:p>
          <a:p>
            <a:pPr marL="158750" indent="0">
              <a:lnSpc>
                <a:spcPct val="107000"/>
              </a:lnSpc>
              <a:spcAft>
                <a:spcPts val="800"/>
              </a:spcAft>
              <a:buNone/>
            </a:pPr>
            <a:r>
              <a:rPr lang="en-GB" sz="1800" dirty="0">
                <a:solidFill>
                  <a:srgbClr val="313233"/>
                </a:solidFill>
                <a:effectLst/>
                <a:latin typeface="Source Sans Pro" panose="020B0503030403020204" pitchFamily="34" charset="0"/>
                <a:ea typeface="Arial" panose="020B0604020202020204" pitchFamily="34" charset="0"/>
                <a:cs typeface="Arial" panose="020B0604020202020204" pitchFamily="34" charset="0"/>
              </a:rPr>
              <a:t> </a:t>
            </a:r>
          </a:p>
          <a:p>
            <a:pPr marL="342900" lvl="0" indent="-342900">
              <a:lnSpc>
                <a:spcPct val="120000"/>
              </a:lnSpc>
              <a:buFont typeface="+mj-lt"/>
              <a:buAutoNum type="arabicPeriod" startAt="4"/>
            </a:pPr>
            <a:r>
              <a:rPr lang="en-GB" sz="1800" i="1" dirty="0">
                <a:solidFill>
                  <a:srgbClr val="313233"/>
                </a:solidFill>
                <a:effectLst/>
                <a:latin typeface="Source Sans Pro" panose="020B0503030403020204" pitchFamily="34" charset="0"/>
                <a:ea typeface="Arial" panose="020B0604020202020204" pitchFamily="34" charset="0"/>
                <a:cs typeface="Arial" panose="020B0604020202020204" pitchFamily="34" charset="0"/>
              </a:rPr>
              <a:t>Compare prices, features, and customer reviews. Take your time to compare the options you are shown. Look for details about the product, prices, and what other customers have to say</a:t>
            </a:r>
          </a:p>
          <a:p>
            <a:pPr marL="342900" lvl="0" indent="-342900">
              <a:lnSpc>
                <a:spcPct val="120000"/>
              </a:lnSpc>
              <a:buFont typeface="+mj-lt"/>
              <a:buAutoNum type="arabicPeriod" startAt="4"/>
            </a:pPr>
            <a:r>
              <a:rPr lang="en-GB" sz="1800" i="1" dirty="0">
                <a:solidFill>
                  <a:srgbClr val="313233"/>
                </a:solidFill>
                <a:effectLst/>
                <a:latin typeface="Source Sans Pro" panose="020B0503030403020204" pitchFamily="34" charset="0"/>
                <a:ea typeface="Arial" panose="020B0604020202020204" pitchFamily="34" charset="0"/>
                <a:cs typeface="Arial" panose="020B0604020202020204" pitchFamily="34" charset="0"/>
              </a:rPr>
              <a:t>Select the best option for your needs. Once you've compared, choose the option that suits you best</a:t>
            </a:r>
          </a:p>
          <a:p>
            <a:pPr marL="342900" lvl="0" indent="-342900">
              <a:lnSpc>
                <a:spcPct val="120000"/>
              </a:lnSpc>
              <a:spcAft>
                <a:spcPts val="1200"/>
              </a:spcAft>
              <a:buFont typeface="+mj-lt"/>
              <a:buAutoNum type="arabicPeriod" startAt="4"/>
            </a:pPr>
            <a:r>
              <a:rPr lang="en-GB" sz="1800" i="1" dirty="0">
                <a:solidFill>
                  <a:srgbClr val="313233"/>
                </a:solidFill>
                <a:effectLst/>
                <a:latin typeface="Source Sans Pro" panose="020B0503030403020204" pitchFamily="34" charset="0"/>
                <a:ea typeface="Arial" panose="020B0604020202020204" pitchFamily="34" charset="0"/>
                <a:cs typeface="Arial" panose="020B0604020202020204" pitchFamily="34" charset="0"/>
              </a:rPr>
              <a:t>Follow the link to the seller. Comparison sites usually provide direct links to the seller's website, making it easy to go and buy what you were looking for</a:t>
            </a:r>
          </a:p>
          <a:p>
            <a:pPr marL="158750" indent="0">
              <a:lnSpc>
                <a:spcPct val="107000"/>
              </a:lnSpc>
              <a:spcAft>
                <a:spcPts val="800"/>
              </a:spcAft>
              <a:buNone/>
            </a:pPr>
            <a:r>
              <a:rPr lang="en-GB" sz="1800" dirty="0">
                <a:solidFill>
                  <a:srgbClr val="313233"/>
                </a:solidFill>
                <a:effectLst/>
                <a:latin typeface="Source Sans Pro" panose="020B0503030403020204" pitchFamily="34" charset="0"/>
                <a:ea typeface="Arial" panose="020B0604020202020204" pitchFamily="34" charset="0"/>
                <a:cs typeface="Arial" panose="020B0604020202020204" pitchFamily="34" charset="0"/>
              </a:rPr>
              <a:t> </a:t>
            </a:r>
          </a:p>
          <a:p>
            <a:pPr marL="158750" indent="0">
              <a:lnSpc>
                <a:spcPct val="107000"/>
              </a:lnSpc>
              <a:spcAft>
                <a:spcPts val="800"/>
              </a:spcAft>
              <a:buNone/>
            </a:pPr>
            <a:r>
              <a:rPr lang="en-GB" sz="1800" dirty="0">
                <a:solidFill>
                  <a:srgbClr val="313233"/>
                </a:solidFill>
                <a:effectLst/>
                <a:latin typeface="Source Sans Pro" panose="020B0503030403020204" pitchFamily="34" charset="0"/>
                <a:ea typeface="Arial" panose="020B0604020202020204" pitchFamily="34" charset="0"/>
                <a:cs typeface="Arial" panose="020B0604020202020204" pitchFamily="34" charset="0"/>
              </a:rPr>
              <a:t>TRAINER NOTE – Demo clicking through on to the seller’s website, but stop there</a:t>
            </a:r>
          </a:p>
        </p:txBody>
      </p:sp>
      <p:sp>
        <p:nvSpPr>
          <p:cNvPr id="4" name="Slide Number Placeholder 3"/>
          <p:cNvSpPr>
            <a:spLocks noGrp="1"/>
          </p:cNvSpPr>
          <p:nvPr>
            <p:ph type="sldNum" sz="quarter" idx="5"/>
          </p:nvPr>
        </p:nvSpPr>
        <p:spPr/>
        <p:txBody>
          <a:bodyPr/>
          <a:lstStyle/>
          <a:p>
            <a:fld id="{5EBEBF41-136C-406D-8E2D-B112DBFA8C1A}" type="slidenum">
              <a:rPr lang="en-GB" smtClean="0">
                <a:latin typeface="Avenir Next LT Pro" panose="020B0504020202020204" pitchFamily="34" charset="77"/>
              </a:rPr>
              <a:t>15</a:t>
            </a:fld>
            <a:endParaRPr lang="en-GB">
              <a:latin typeface="Avenir Next LT Pro" panose="020B0504020202020204" pitchFamily="34" charset="77"/>
            </a:endParaRPr>
          </a:p>
        </p:txBody>
      </p:sp>
    </p:spTree>
    <p:extLst>
      <p:ext uri="{BB962C8B-B14F-4D97-AF65-F5344CB8AC3E}">
        <p14:creationId xmlns:p14="http://schemas.microsoft.com/office/powerpoint/2010/main" val="386065937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342900" lvl="0" indent="-342900">
              <a:lnSpc>
                <a:spcPct val="120000"/>
              </a:lnSpc>
              <a:buFont typeface="Symbol" pitchFamily="2" charset="2"/>
              <a:buChar char=""/>
              <a:tabLst>
                <a:tab pos="457200" algn="l"/>
              </a:tabLst>
            </a:pPr>
            <a:r>
              <a:rPr lang="en-GB" sz="1800" i="1" dirty="0">
                <a:solidFill>
                  <a:srgbClr val="313233"/>
                </a:solidFill>
                <a:effectLst/>
                <a:latin typeface="Source Sans Pro" panose="020B0503030403020204" pitchFamily="34" charset="0"/>
                <a:ea typeface="Arial" panose="020B0604020202020204" pitchFamily="34" charset="0"/>
                <a:cs typeface="Arial" panose="020B0604020202020204" pitchFamily="34" charset="0"/>
              </a:rPr>
              <a:t>Now, let's look at how to keep yourself safe when shopping online. It's important to protect your information for a secure shopping experience</a:t>
            </a:r>
          </a:p>
          <a:p>
            <a:pPr marL="342900" marR="0" lvl="0" indent="-342900" algn="l" defTabSz="914400" rtl="0" eaLnBrk="1" fontAlgn="auto" latinLnBrk="0" hangingPunct="1">
              <a:lnSpc>
                <a:spcPct val="120000"/>
              </a:lnSpc>
              <a:spcBef>
                <a:spcPts val="0"/>
              </a:spcBef>
              <a:spcAft>
                <a:spcPts val="1200"/>
              </a:spcAft>
              <a:buClrTx/>
              <a:buSzTx/>
              <a:buFont typeface="Symbol" pitchFamily="2" charset="2"/>
              <a:buChar char=""/>
              <a:tabLst>
                <a:tab pos="457200" algn="l"/>
              </a:tabLst>
              <a:defRPr/>
            </a:pPr>
            <a:r>
              <a:rPr lang="en-GB" sz="1800" i="1" dirty="0">
                <a:solidFill>
                  <a:srgbClr val="313233"/>
                </a:solidFill>
                <a:effectLst/>
                <a:latin typeface="Source Sans Pro" panose="020B0503030403020204" pitchFamily="34" charset="0"/>
                <a:ea typeface="Arial" panose="020B0604020202020204" pitchFamily="34" charset="0"/>
                <a:cs typeface="Arial" panose="020B0604020202020204" pitchFamily="34" charset="0"/>
              </a:rPr>
              <a:t>Use safe websites. Make sure you're using a known site with a good reputation. Look for the padlock symbol in the browser's address bar. This indicates a secure connection. Plus, check for 'https' in the URL, and verify the site's address and reviews on platforms like </a:t>
            </a:r>
            <a:r>
              <a:rPr lang="en-GB" sz="1800" i="1" u="sng" dirty="0" err="1">
                <a:solidFill>
                  <a:srgbClr val="313233"/>
                </a:solidFill>
                <a:effectLst/>
                <a:latin typeface="Source Sans Pro" panose="020B0503030403020204" pitchFamily="34" charset="0"/>
                <a:ea typeface="Arial" panose="020B0604020202020204" pitchFamily="34" charset="0"/>
                <a:cs typeface="Arial" panose="020B0604020202020204" pitchFamily="34" charset="0"/>
                <a:hlinkClick r:id="rId3"/>
              </a:rPr>
              <a:t>TrustPilot</a:t>
            </a:r>
            <a:r>
              <a:rPr lang="en-GB" sz="1800" i="1" dirty="0">
                <a:solidFill>
                  <a:srgbClr val="313233"/>
                </a:solidFill>
                <a:effectLst/>
                <a:latin typeface="Source Sans Pro" panose="020B0503030403020204" pitchFamily="34" charset="0"/>
                <a:ea typeface="Arial" panose="020B0604020202020204" pitchFamily="34" charset="0"/>
                <a:cs typeface="Arial" panose="020B0604020202020204" pitchFamily="34" charset="0"/>
              </a:rPr>
              <a:t> or Google</a:t>
            </a:r>
          </a:p>
          <a:p>
            <a:pPr marL="342900" lvl="0" indent="-342900">
              <a:lnSpc>
                <a:spcPct val="120000"/>
              </a:lnSpc>
              <a:spcAft>
                <a:spcPts val="1200"/>
              </a:spcAft>
              <a:buFont typeface="Symbol" pitchFamily="2" charset="2"/>
              <a:buChar char=""/>
              <a:tabLst>
                <a:tab pos="457200" algn="l"/>
              </a:tabLst>
            </a:pPr>
            <a:endParaRPr lang="en-GB" sz="1800" dirty="0">
              <a:solidFill>
                <a:srgbClr val="313233"/>
              </a:solidFill>
              <a:effectLst/>
              <a:latin typeface="Source Sans Pro" panose="020B0503030403020204" pitchFamily="34" charset="0"/>
              <a:ea typeface="Arial" panose="020B0604020202020204" pitchFamily="34" charset="0"/>
              <a:cs typeface="Arial" panose="020B0604020202020204" pitchFamily="34" charset="0"/>
            </a:endParaRPr>
          </a:p>
          <a:p>
            <a:pPr marL="158750" indent="0">
              <a:lnSpc>
                <a:spcPct val="107000"/>
              </a:lnSpc>
              <a:spcAft>
                <a:spcPts val="800"/>
              </a:spcAft>
              <a:buNone/>
            </a:pPr>
            <a:r>
              <a:rPr lang="en-GB" sz="1800" dirty="0">
                <a:solidFill>
                  <a:srgbClr val="313233"/>
                </a:solidFill>
                <a:effectLst/>
                <a:latin typeface="Source Sans Pro" panose="020B0503030403020204" pitchFamily="34" charset="0"/>
                <a:ea typeface="Arial" panose="020B0604020202020204" pitchFamily="34" charset="0"/>
                <a:cs typeface="Arial" panose="020B0604020202020204" pitchFamily="34" charset="0"/>
              </a:rPr>
              <a:t> </a:t>
            </a:r>
          </a:p>
          <a:p>
            <a:pPr marL="158750" marR="0" lvl="0" indent="0" algn="l" defTabSz="914400" rtl="0" eaLnBrk="1" fontAlgn="auto" latinLnBrk="0" hangingPunct="1">
              <a:lnSpc>
                <a:spcPct val="107000"/>
              </a:lnSpc>
              <a:spcBef>
                <a:spcPts val="0"/>
              </a:spcBef>
              <a:spcAft>
                <a:spcPts val="800"/>
              </a:spcAft>
              <a:buClr>
                <a:srgbClr val="000000"/>
              </a:buClr>
              <a:buSzPts val="1100"/>
              <a:buFont typeface="Arial"/>
              <a:buNone/>
              <a:tabLst/>
              <a:defRPr/>
            </a:pPr>
            <a:r>
              <a:rPr lang="en-GB" sz="1800" dirty="0">
                <a:solidFill>
                  <a:srgbClr val="313233"/>
                </a:solidFill>
                <a:effectLst/>
                <a:latin typeface="Source Sans Pro" panose="020B0503030403020204" pitchFamily="34" charset="0"/>
                <a:ea typeface="Arial" panose="020B0604020202020204" pitchFamily="34" charset="0"/>
                <a:cs typeface="Arial" panose="020B0604020202020204" pitchFamily="34" charset="0"/>
              </a:rPr>
              <a:t>TRAINER NOTE – Point out the padlock symbol in the browsers address bar – mention that a padlock you see elsewhere on the retailers screen may not mean anything at all</a:t>
            </a:r>
          </a:p>
          <a:p>
            <a:pPr marL="158750" indent="0">
              <a:lnSpc>
                <a:spcPct val="107000"/>
              </a:lnSpc>
              <a:spcAft>
                <a:spcPts val="800"/>
              </a:spcAft>
              <a:buNone/>
            </a:pPr>
            <a:endParaRPr lang="en-GB" sz="1800" dirty="0">
              <a:solidFill>
                <a:srgbClr val="313233"/>
              </a:solidFill>
              <a:effectLst/>
              <a:latin typeface="Source Sans Pro" panose="020B0503030403020204" pitchFamily="34" charset="0"/>
              <a:ea typeface="Arial" panose="020B0604020202020204" pitchFamily="34" charset="0"/>
              <a:cs typeface="Arial" panose="020B0604020202020204" pitchFamily="34" charset="0"/>
            </a:endParaRPr>
          </a:p>
          <a:p>
            <a:pPr marL="342900" lvl="0" indent="-342900">
              <a:lnSpc>
                <a:spcPct val="120000"/>
              </a:lnSpc>
              <a:spcAft>
                <a:spcPts val="1200"/>
              </a:spcAft>
              <a:buFont typeface="Symbol" pitchFamily="2" charset="2"/>
              <a:buChar char=""/>
              <a:tabLst>
                <a:tab pos="457200" algn="l"/>
              </a:tabLst>
            </a:pPr>
            <a:r>
              <a:rPr lang="en-GB" sz="1800" i="1" dirty="0">
                <a:solidFill>
                  <a:srgbClr val="313233"/>
                </a:solidFill>
                <a:effectLst/>
                <a:latin typeface="Source Sans Pro" panose="020B0503030403020204" pitchFamily="34" charset="0"/>
                <a:ea typeface="Arial" panose="020B0604020202020204" pitchFamily="34" charset="0"/>
                <a:cs typeface="Arial" panose="020B0604020202020204" pitchFamily="34" charset="0"/>
              </a:rPr>
              <a:t>Keep your account details a secret and avoid using the same usernames and passwords across different sites.</a:t>
            </a:r>
          </a:p>
          <a:p>
            <a:pPr marL="158750" indent="0">
              <a:lnSpc>
                <a:spcPct val="107000"/>
              </a:lnSpc>
              <a:spcAft>
                <a:spcPts val="800"/>
              </a:spcAft>
              <a:buNone/>
            </a:pPr>
            <a:r>
              <a:rPr lang="en-GB" sz="1800" dirty="0">
                <a:solidFill>
                  <a:srgbClr val="313233"/>
                </a:solidFill>
                <a:effectLst/>
                <a:latin typeface="Source Sans Pro" panose="020B0503030403020204" pitchFamily="34" charset="0"/>
                <a:ea typeface="Arial" panose="020B0604020202020204" pitchFamily="34" charset="0"/>
                <a:cs typeface="Arial" panose="020B0604020202020204" pitchFamily="34" charset="0"/>
              </a:rPr>
              <a:t> </a:t>
            </a:r>
          </a:p>
          <a:p>
            <a:pPr marL="158750" indent="0">
              <a:lnSpc>
                <a:spcPct val="107000"/>
              </a:lnSpc>
              <a:spcAft>
                <a:spcPts val="800"/>
              </a:spcAft>
              <a:buNone/>
            </a:pPr>
            <a:r>
              <a:rPr lang="en-GB" sz="1800" dirty="0">
                <a:solidFill>
                  <a:srgbClr val="313233"/>
                </a:solidFill>
                <a:effectLst/>
                <a:latin typeface="Source Sans Pro" panose="020B0503030403020204" pitchFamily="34" charset="0"/>
                <a:ea typeface="Arial" panose="020B0604020202020204" pitchFamily="34" charset="0"/>
                <a:cs typeface="Arial" panose="020B0604020202020204" pitchFamily="34" charset="0"/>
              </a:rPr>
              <a:t>TRAINER NOTE – Check whether or not learners know/remember what makes a strong password. If the answers are vague, quickly run through the following</a:t>
            </a:r>
          </a:p>
          <a:p>
            <a:pPr>
              <a:lnSpc>
                <a:spcPct val="107000"/>
              </a:lnSpc>
              <a:spcAft>
                <a:spcPts val="800"/>
              </a:spcAft>
            </a:pPr>
            <a:endParaRPr lang="en-GB" sz="1800" dirty="0">
              <a:solidFill>
                <a:srgbClr val="313233"/>
              </a:solidFill>
              <a:effectLst/>
              <a:latin typeface="Source Sans Pro" panose="020B0503030403020204" pitchFamily="34" charset="0"/>
              <a:ea typeface="Arial" panose="020B0604020202020204" pitchFamily="34" charset="0"/>
              <a:cs typeface="Arial" panose="020B0604020202020204" pitchFamily="34" charset="0"/>
            </a:endParaRPr>
          </a:p>
          <a:p>
            <a:pPr marL="342900" lvl="0" indent="-342900">
              <a:lnSpc>
                <a:spcPct val="120000"/>
              </a:lnSpc>
              <a:buFont typeface="Symbol" pitchFamily="2" charset="2"/>
              <a:buChar char=""/>
              <a:tabLst>
                <a:tab pos="457200" algn="l"/>
              </a:tabLst>
            </a:pPr>
            <a:r>
              <a:rPr lang="en-GB" sz="1800" i="1" dirty="0">
                <a:solidFill>
                  <a:srgbClr val="313233"/>
                </a:solidFill>
                <a:effectLst/>
                <a:latin typeface="Source Sans Pro" panose="020B0503030403020204" pitchFamily="34" charset="0"/>
                <a:ea typeface="Arial" panose="020B0604020202020204" pitchFamily="34" charset="0"/>
                <a:cs typeface="Arial" panose="020B0604020202020204" pitchFamily="34" charset="0"/>
              </a:rPr>
              <a:t>Choose a unique combination of letters, numbers, and symbols and remember to change it from time to time to keep your account extra safe</a:t>
            </a:r>
            <a:r>
              <a:rPr lang="en-US" sz="1800" i="1" dirty="0">
                <a:solidFill>
                  <a:srgbClr val="313233"/>
                </a:solidFill>
                <a:effectLst/>
                <a:latin typeface="Times New Roman" panose="02020603050405020304" pitchFamily="18" charset="0"/>
                <a:ea typeface="Times New Roman" panose="02020603050405020304" pitchFamily="18" charset="0"/>
                <a:cs typeface="Arial" panose="020B0604020202020204" pitchFamily="34" charset="0"/>
              </a:rPr>
              <a:t> </a:t>
            </a:r>
            <a:endParaRPr lang="en-GB" sz="1800" i="1" dirty="0">
              <a:solidFill>
                <a:srgbClr val="313233"/>
              </a:solidFill>
              <a:effectLst/>
              <a:latin typeface="Source Sans Pro" panose="020B0503030403020204" pitchFamily="34" charset="0"/>
              <a:ea typeface="Arial" panose="020B0604020202020204" pitchFamily="34" charset="0"/>
              <a:cs typeface="Arial" panose="020B0604020202020204" pitchFamily="34" charset="0"/>
            </a:endParaRPr>
          </a:p>
          <a:p>
            <a:pPr marL="342900" lvl="0" indent="-342900">
              <a:lnSpc>
                <a:spcPct val="120000"/>
              </a:lnSpc>
              <a:buFont typeface="Symbol" pitchFamily="2" charset="2"/>
              <a:buChar char=""/>
              <a:tabLst>
                <a:tab pos="457200" algn="l"/>
              </a:tabLst>
            </a:pPr>
            <a:r>
              <a:rPr lang="en-GB" sz="1800" i="1" dirty="0">
                <a:solidFill>
                  <a:srgbClr val="313233"/>
                </a:solidFill>
                <a:effectLst/>
                <a:latin typeface="Source Sans Pro" panose="020B0503030403020204" pitchFamily="34" charset="0"/>
                <a:ea typeface="Arial" panose="020B0604020202020204" pitchFamily="34" charset="0"/>
                <a:cs typeface="Arial" panose="020B0604020202020204" pitchFamily="34" charset="0"/>
              </a:rPr>
              <a:t>Here’s a tip for strong passwords: 'Think of three short words, string them together and pop in some numbers</a:t>
            </a:r>
          </a:p>
          <a:p>
            <a:pPr marL="457200" indent="-228600">
              <a:lnSpc>
                <a:spcPct val="120000"/>
              </a:lnSpc>
            </a:pPr>
            <a:endParaRPr lang="en-GB" sz="1800" i="1" dirty="0">
              <a:solidFill>
                <a:srgbClr val="313233"/>
              </a:solidFill>
              <a:effectLst/>
              <a:latin typeface="Source Sans Pro" panose="020B0503030403020204" pitchFamily="34" charset="0"/>
              <a:ea typeface="Arial" panose="020B0604020202020204" pitchFamily="34" charset="0"/>
              <a:cs typeface="Arial" panose="020B0604020202020204" pitchFamily="34" charset="0"/>
            </a:endParaRPr>
          </a:p>
          <a:p>
            <a:pPr marL="342900" lvl="0" indent="-342900">
              <a:lnSpc>
                <a:spcPct val="120000"/>
              </a:lnSpc>
              <a:spcAft>
                <a:spcPts val="1200"/>
              </a:spcAft>
              <a:buFont typeface="Symbol" pitchFamily="2" charset="2"/>
              <a:buChar char=""/>
              <a:tabLst>
                <a:tab pos="457200" algn="l"/>
              </a:tabLst>
            </a:pPr>
            <a:r>
              <a:rPr lang="en-GB" sz="1800" i="1" dirty="0">
                <a:solidFill>
                  <a:srgbClr val="313233"/>
                </a:solidFill>
                <a:effectLst/>
                <a:latin typeface="Source Sans Pro" panose="020B0503030403020204" pitchFamily="34" charset="0"/>
                <a:ea typeface="Arial" panose="020B0604020202020204" pitchFamily="34" charset="0"/>
                <a:cs typeface="Arial" panose="020B0604020202020204" pitchFamily="34" charset="0"/>
              </a:rPr>
              <a:t>Avoid sharing payment information when you’re on public Wi-Fi. When shopping online, use secure, private connections or your phone’s data</a:t>
            </a:r>
          </a:p>
          <a:p>
            <a:pPr marL="0" lvl="0" indent="0">
              <a:lnSpc>
                <a:spcPct val="120000"/>
              </a:lnSpc>
              <a:spcAft>
                <a:spcPts val="1200"/>
              </a:spcAft>
              <a:buFont typeface="Symbol" pitchFamily="2" charset="2"/>
              <a:buNone/>
              <a:tabLst>
                <a:tab pos="457200" algn="l"/>
              </a:tabLst>
            </a:pPr>
            <a:endParaRPr lang="en-GB" sz="1800" i="1" dirty="0">
              <a:solidFill>
                <a:srgbClr val="313233"/>
              </a:solidFill>
              <a:effectLst/>
              <a:latin typeface="Source Sans Pro" panose="020B0503030403020204" pitchFamily="34" charset="0"/>
              <a:ea typeface="Arial" panose="020B0604020202020204" pitchFamily="34" charset="0"/>
              <a:cs typeface="Arial" panose="020B0604020202020204" pitchFamily="34" charset="0"/>
            </a:endParaRPr>
          </a:p>
          <a:p>
            <a:pPr marL="342900" marR="0" lvl="0" indent="-342900" algn="l" defTabSz="914400" rtl="0" eaLnBrk="1" fontAlgn="auto" latinLnBrk="0" hangingPunct="1">
              <a:lnSpc>
                <a:spcPct val="120000"/>
              </a:lnSpc>
              <a:spcBef>
                <a:spcPts val="0"/>
              </a:spcBef>
              <a:spcAft>
                <a:spcPts val="1200"/>
              </a:spcAft>
              <a:buClrTx/>
              <a:buSzTx/>
              <a:buFont typeface="Symbol" pitchFamily="2" charset="2"/>
              <a:buChar char=""/>
              <a:tabLst>
                <a:tab pos="457200" algn="l"/>
              </a:tabLst>
              <a:defRPr/>
            </a:pPr>
            <a:r>
              <a:rPr lang="en-GB" sz="1800" i="1" dirty="0">
                <a:solidFill>
                  <a:srgbClr val="313233"/>
                </a:solidFill>
                <a:effectLst/>
                <a:latin typeface="Source Sans Pro" panose="020B0503030403020204" pitchFamily="34" charset="0"/>
                <a:ea typeface="Arial" panose="020B0604020202020204" pitchFamily="34" charset="0"/>
                <a:cs typeface="Arial" panose="020B0604020202020204" pitchFamily="34" charset="0"/>
              </a:rPr>
              <a:t>Understand different payment options and what they do to make and keep your payments and details safe. Different payment methods offer various levels of security. Be aware of options like 'Verified by Visa' or 'Secure Code' for extra checks. If given a choice, some methods may be more secure than others. Platforms like </a:t>
            </a:r>
            <a:r>
              <a:rPr lang="en-GB" sz="1800" i="1" u="sng" dirty="0">
                <a:solidFill>
                  <a:srgbClr val="313233"/>
                </a:solidFill>
                <a:effectLst/>
                <a:latin typeface="Source Sans Pro" panose="020B0503030403020204" pitchFamily="34" charset="0"/>
                <a:ea typeface="Arial" panose="020B0604020202020204" pitchFamily="34" charset="0"/>
                <a:cs typeface="Arial" panose="020B0604020202020204" pitchFamily="34" charset="0"/>
                <a:hlinkClick r:id="rId4"/>
              </a:rPr>
              <a:t>PayPal</a:t>
            </a:r>
            <a:r>
              <a:rPr lang="en-GB" sz="1800" i="1" dirty="0">
                <a:solidFill>
                  <a:srgbClr val="313233"/>
                </a:solidFill>
                <a:effectLst/>
                <a:latin typeface="Source Sans Pro" panose="020B0503030403020204" pitchFamily="34" charset="0"/>
                <a:ea typeface="Arial" panose="020B0604020202020204" pitchFamily="34" charset="0"/>
                <a:cs typeface="Arial" panose="020B0604020202020204" pitchFamily="34" charset="0"/>
              </a:rPr>
              <a:t> provide additional security compared to direct money transfers</a:t>
            </a:r>
            <a:r>
              <a:rPr lang="en-US" sz="1800" i="1" dirty="0">
                <a:solidFill>
                  <a:srgbClr val="313233"/>
                </a:solidFill>
                <a:effectLst/>
                <a:latin typeface="Times New Roman" panose="02020603050405020304" pitchFamily="18" charset="0"/>
                <a:ea typeface="Times New Roman" panose="02020603050405020304" pitchFamily="18" charset="0"/>
              </a:rPr>
              <a:t> </a:t>
            </a:r>
            <a:endParaRPr lang="en-GB" sz="1800" i="1" dirty="0">
              <a:solidFill>
                <a:srgbClr val="313233"/>
              </a:solidFill>
              <a:effectLst/>
              <a:latin typeface="Times New Roman" panose="02020603050405020304" pitchFamily="18" charset="0"/>
              <a:ea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5EBEBF41-136C-406D-8E2D-B112DBFA8C1A}" type="slidenum">
              <a:rPr lang="en-GB" smtClean="0">
                <a:latin typeface="Avenir Next LT Pro" panose="020B0504020202020204" pitchFamily="34" charset="77"/>
              </a:rPr>
              <a:t>16</a:t>
            </a:fld>
            <a:endParaRPr lang="en-GB">
              <a:latin typeface="Avenir Next LT Pro" panose="020B0504020202020204" pitchFamily="34" charset="77"/>
            </a:endParaRPr>
          </a:p>
        </p:txBody>
      </p:sp>
    </p:spTree>
    <p:extLst>
      <p:ext uri="{BB962C8B-B14F-4D97-AF65-F5344CB8AC3E}">
        <p14:creationId xmlns:p14="http://schemas.microsoft.com/office/powerpoint/2010/main" val="203428200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342900" lvl="0" indent="-342900">
              <a:lnSpc>
                <a:spcPct val="120000"/>
              </a:lnSpc>
              <a:buFont typeface="Symbol" pitchFamily="2" charset="2"/>
              <a:buChar char=""/>
            </a:pPr>
            <a:r>
              <a:rPr lang="en-GB" sz="1200" i="1" dirty="0">
                <a:solidFill>
                  <a:srgbClr val="313233"/>
                </a:solidFill>
                <a:effectLst/>
                <a:latin typeface="Source Sans Pro" panose="020B0503030403020204" pitchFamily="34" charset="0"/>
                <a:ea typeface="Arial" panose="020B0604020202020204" pitchFamily="34" charset="0"/>
                <a:cs typeface="Arial" panose="020B0604020202020204" pitchFamily="34" charset="0"/>
              </a:rPr>
              <a:t>Let's take a moment to reflect on what you've accomplished today</a:t>
            </a:r>
            <a:endParaRPr lang="en-GB" sz="1100" i="1" dirty="0">
              <a:solidFill>
                <a:srgbClr val="313233"/>
              </a:solidFill>
              <a:effectLst/>
              <a:latin typeface="Source Sans Pro" panose="020B0503030403020204" pitchFamily="34" charset="0"/>
              <a:ea typeface="Arial" panose="020B0604020202020204" pitchFamily="34" charset="0"/>
              <a:cs typeface="Arial" panose="020B0604020202020204" pitchFamily="34" charset="0"/>
            </a:endParaRPr>
          </a:p>
          <a:p>
            <a:pPr marL="342900" lvl="0" indent="-342900">
              <a:lnSpc>
                <a:spcPct val="120000"/>
              </a:lnSpc>
              <a:buFont typeface="Symbol" pitchFamily="2" charset="2"/>
              <a:buChar char=""/>
            </a:pPr>
            <a:r>
              <a:rPr lang="en-GB" sz="1200" i="1" dirty="0">
                <a:solidFill>
                  <a:srgbClr val="313233"/>
                </a:solidFill>
                <a:effectLst/>
                <a:latin typeface="Source Sans Pro" panose="020B0503030403020204" pitchFamily="34" charset="0"/>
                <a:ea typeface="Arial" panose="020B0604020202020204" pitchFamily="34" charset="0"/>
                <a:cs typeface="Arial" panose="020B0604020202020204" pitchFamily="34" charset="0"/>
              </a:rPr>
              <a:t>We've explored various online services, from booking local appointments to accessing health information</a:t>
            </a:r>
            <a:endParaRPr lang="en-GB" sz="1100" i="1" dirty="0">
              <a:solidFill>
                <a:srgbClr val="313233"/>
              </a:solidFill>
              <a:effectLst/>
              <a:latin typeface="Source Sans Pro" panose="020B0503030403020204" pitchFamily="34" charset="0"/>
              <a:ea typeface="Arial" panose="020B0604020202020204" pitchFamily="34" charset="0"/>
              <a:cs typeface="Arial" panose="020B0604020202020204" pitchFamily="34" charset="0"/>
            </a:endParaRPr>
          </a:p>
          <a:p>
            <a:pPr marL="342900" lvl="0" indent="-342900">
              <a:lnSpc>
                <a:spcPct val="120000"/>
              </a:lnSpc>
              <a:spcAft>
                <a:spcPts val="1200"/>
              </a:spcAft>
              <a:buFont typeface="Symbol" pitchFamily="2" charset="2"/>
              <a:buChar char=""/>
            </a:pPr>
            <a:r>
              <a:rPr lang="en-GB" sz="1200" i="1" dirty="0">
                <a:solidFill>
                  <a:srgbClr val="313233"/>
                </a:solidFill>
                <a:effectLst/>
                <a:latin typeface="Source Sans Pro" panose="020B0503030403020204" pitchFamily="34" charset="0"/>
                <a:ea typeface="Arial" panose="020B0604020202020204" pitchFamily="34" charset="0"/>
                <a:cs typeface="Arial" panose="020B0604020202020204" pitchFamily="34" charset="0"/>
              </a:rPr>
              <a:t>You should now be able to</a:t>
            </a:r>
            <a:endParaRPr lang="en-GB" sz="1100" i="1" dirty="0">
              <a:solidFill>
                <a:srgbClr val="313233"/>
              </a:solidFill>
              <a:effectLst/>
              <a:latin typeface="Source Sans Pro" panose="020B0503030403020204" pitchFamily="34" charset="0"/>
              <a:ea typeface="Arial" panose="020B0604020202020204" pitchFamily="34" charset="0"/>
              <a:cs typeface="Arial" panose="020B0604020202020204" pitchFamily="34" charset="0"/>
            </a:endParaRPr>
          </a:p>
          <a:p>
            <a:pPr marL="742950" lvl="1" indent="-285750">
              <a:lnSpc>
                <a:spcPct val="120000"/>
              </a:lnSpc>
              <a:buFont typeface="Courier New" panose="02070309020205020404" pitchFamily="49" charset="0"/>
              <a:buChar char="o"/>
            </a:pPr>
            <a:r>
              <a:rPr lang="en-GB" sz="1200" i="1" dirty="0">
                <a:solidFill>
                  <a:srgbClr val="313233"/>
                </a:solidFill>
                <a:effectLst/>
                <a:latin typeface="Source Sans Pro" panose="020B0503030403020204" pitchFamily="34" charset="0"/>
                <a:ea typeface="Arial" panose="020B0604020202020204" pitchFamily="34" charset="0"/>
                <a:cs typeface="Arial" panose="020B0604020202020204" pitchFamily="34" charset="0"/>
              </a:rPr>
              <a:t>Start shopping online – from finding products and services, to adding them to your basket, and how to check out and pay</a:t>
            </a:r>
            <a:endParaRPr lang="en-GB" sz="1400" i="1" dirty="0">
              <a:solidFill>
                <a:srgbClr val="313233"/>
              </a:solidFill>
              <a:effectLst/>
              <a:latin typeface="Source Sans Pro" panose="020B0503030403020204" pitchFamily="34" charset="0"/>
              <a:ea typeface="Arial" panose="020B0604020202020204" pitchFamily="34" charset="0"/>
              <a:cs typeface="Arial" panose="020B0604020202020204" pitchFamily="34" charset="0"/>
            </a:endParaRPr>
          </a:p>
          <a:p>
            <a:pPr marL="742950" lvl="1" indent="-285750">
              <a:lnSpc>
                <a:spcPct val="120000"/>
              </a:lnSpc>
              <a:buFont typeface="Courier New" panose="02070309020205020404" pitchFamily="49" charset="0"/>
              <a:buChar char="o"/>
            </a:pPr>
            <a:r>
              <a:rPr lang="en-GB" sz="1200" i="1" dirty="0">
                <a:solidFill>
                  <a:srgbClr val="313233"/>
                </a:solidFill>
                <a:effectLst/>
                <a:latin typeface="Source Sans Pro" panose="020B0503030403020204" pitchFamily="34" charset="0"/>
                <a:ea typeface="Arial" panose="020B0604020202020204" pitchFamily="34" charset="0"/>
                <a:cs typeface="Arial" panose="020B0604020202020204" pitchFamily="34" charset="0"/>
              </a:rPr>
              <a:t>Compare prices to choose where you shop</a:t>
            </a:r>
          </a:p>
          <a:p>
            <a:pPr marL="742950" lvl="1" indent="-285750">
              <a:lnSpc>
                <a:spcPct val="120000"/>
              </a:lnSpc>
              <a:buFont typeface="Courier New" panose="02070309020205020404" pitchFamily="49" charset="0"/>
              <a:buChar char="o"/>
            </a:pPr>
            <a:r>
              <a:rPr lang="en-GB" sz="1200" i="1" dirty="0">
                <a:solidFill>
                  <a:srgbClr val="313233"/>
                </a:solidFill>
                <a:effectLst/>
                <a:latin typeface="Source Sans Pro" panose="020B0503030403020204" pitchFamily="34" charset="0"/>
                <a:ea typeface="Arial" panose="020B0604020202020204" pitchFamily="34" charset="0"/>
                <a:cs typeface="Arial" panose="020B0604020202020204" pitchFamily="34" charset="0"/>
              </a:rPr>
              <a:t>Stay safe when shopping online</a:t>
            </a:r>
            <a:endParaRPr lang="en-GB" sz="1400" i="1" dirty="0">
              <a:solidFill>
                <a:srgbClr val="313233"/>
              </a:solidFill>
              <a:effectLst/>
              <a:latin typeface="Source Sans Pro" panose="020B0503030403020204" pitchFamily="34" charset="0"/>
              <a:ea typeface="Arial" panose="020B0604020202020204" pitchFamily="34" charset="0"/>
              <a:cs typeface="Arial" panose="020B0604020202020204" pitchFamily="34" charset="0"/>
            </a:endParaRPr>
          </a:p>
          <a:p>
            <a:pPr marL="342900" lvl="0" indent="-342900">
              <a:lnSpc>
                <a:spcPct val="120000"/>
              </a:lnSpc>
              <a:spcAft>
                <a:spcPts val="1200"/>
              </a:spcAft>
              <a:buFont typeface="Symbol" pitchFamily="2" charset="2"/>
              <a:buChar char=""/>
            </a:pPr>
            <a:r>
              <a:rPr lang="en-GB" sz="1200" i="1" dirty="0">
                <a:solidFill>
                  <a:srgbClr val="313233"/>
                </a:solidFill>
                <a:effectLst/>
                <a:latin typeface="Source Sans Pro" panose="020B0503030403020204" pitchFamily="34" charset="0"/>
                <a:ea typeface="Arial" panose="020B0604020202020204" pitchFamily="34" charset="0"/>
                <a:cs typeface="Arial" panose="020B0604020202020204" pitchFamily="34" charset="0"/>
              </a:rPr>
              <a:t>The best way to learn is by doing. Try out what you've learned in this lesson</a:t>
            </a:r>
            <a:endParaRPr lang="en-GB" sz="1400" i="1" dirty="0">
              <a:solidFill>
                <a:srgbClr val="313233"/>
              </a:solidFill>
              <a:effectLst/>
              <a:latin typeface="Source Sans Pro" panose="020B0503030403020204" pitchFamily="34" charset="0"/>
              <a:ea typeface="Arial" panose="020B0604020202020204" pitchFamily="34" charset="0"/>
              <a:cs typeface="Arial" panose="020B0604020202020204" pitchFamily="34" charset="0"/>
            </a:endParaRPr>
          </a:p>
          <a:p>
            <a:pPr>
              <a:lnSpc>
                <a:spcPct val="107000"/>
              </a:lnSpc>
              <a:spcAft>
                <a:spcPts val="800"/>
              </a:spcAft>
            </a:pPr>
            <a:endParaRPr lang="en-GB" sz="1200" dirty="0">
              <a:solidFill>
                <a:srgbClr val="313233"/>
              </a:solidFill>
              <a:effectLst/>
              <a:latin typeface="Source Sans Pro" panose="020B0503030403020204" pitchFamily="34" charset="0"/>
              <a:ea typeface="Arial" panose="020B0604020202020204" pitchFamily="34" charset="0"/>
              <a:cs typeface="Arial" panose="020B0604020202020204" pitchFamily="34" charset="0"/>
            </a:endParaRPr>
          </a:p>
          <a:p>
            <a:pPr marL="158750" indent="0">
              <a:lnSpc>
                <a:spcPct val="107000"/>
              </a:lnSpc>
              <a:spcAft>
                <a:spcPts val="800"/>
              </a:spcAft>
              <a:buNone/>
            </a:pPr>
            <a:r>
              <a:rPr lang="en-GB" sz="1200" dirty="0">
                <a:solidFill>
                  <a:srgbClr val="313233"/>
                </a:solidFill>
                <a:effectLst/>
                <a:latin typeface="Source Sans Pro" panose="020B0503030403020204" pitchFamily="34" charset="0"/>
                <a:ea typeface="Arial" panose="020B0604020202020204" pitchFamily="34" charset="0"/>
                <a:cs typeface="Arial" panose="020B0604020202020204" pitchFamily="34" charset="0"/>
              </a:rPr>
              <a:t>TRAINER NOTE – Prompt for any questions or feedback. Check their level of confidence in doing these in future, ask what they found most useful, anything they’d like to know more about (or to go through again before the lesson ends) and where they think they’ll need more practice</a:t>
            </a:r>
            <a:endParaRPr lang="en-GB" sz="1400" dirty="0">
              <a:solidFill>
                <a:srgbClr val="313233"/>
              </a:solidFill>
              <a:effectLst/>
              <a:latin typeface="Source Sans Pro" panose="020B0503030403020204" pitchFamily="34" charset="0"/>
              <a:ea typeface="Arial" panose="020B0604020202020204" pitchFamily="34" charset="0"/>
              <a:cs typeface="Arial" panose="020B0604020202020204" pitchFamily="34" charset="0"/>
            </a:endParaRPr>
          </a:p>
          <a:p>
            <a:pPr marL="158750" indent="0">
              <a:lnSpc>
                <a:spcPct val="107000"/>
              </a:lnSpc>
              <a:spcAft>
                <a:spcPts val="800"/>
              </a:spcAft>
              <a:buNone/>
            </a:pPr>
            <a:r>
              <a:rPr lang="en-GB" sz="1200" dirty="0">
                <a:solidFill>
                  <a:srgbClr val="313233"/>
                </a:solidFill>
                <a:effectLst/>
                <a:latin typeface="Source Sans Pro" panose="020B0503030403020204" pitchFamily="34" charset="0"/>
                <a:ea typeface="Arial" panose="020B0604020202020204" pitchFamily="34" charset="0"/>
                <a:cs typeface="Arial" panose="020B0604020202020204" pitchFamily="34" charset="0"/>
              </a:rPr>
              <a:t> </a:t>
            </a:r>
            <a:endParaRPr lang="en-GB" sz="1400" dirty="0">
              <a:solidFill>
                <a:srgbClr val="313233"/>
              </a:solidFill>
              <a:effectLst/>
              <a:latin typeface="Source Sans Pro" panose="020B0503030403020204" pitchFamily="34" charset="0"/>
              <a:ea typeface="Arial" panose="020B0604020202020204" pitchFamily="34" charset="0"/>
              <a:cs typeface="Arial" panose="020B0604020202020204" pitchFamily="34" charset="0"/>
            </a:endParaRPr>
          </a:p>
          <a:p>
            <a:pPr marL="171450" indent="-171450">
              <a:lnSpc>
                <a:spcPct val="107000"/>
              </a:lnSpc>
              <a:spcAft>
                <a:spcPts val="800"/>
              </a:spcAft>
              <a:buFont typeface="Arial" panose="020B0604020202020204" pitchFamily="34" charset="0"/>
              <a:buChar char="•"/>
            </a:pPr>
            <a:r>
              <a:rPr lang="en-GB" sz="1200" i="1" dirty="0">
                <a:solidFill>
                  <a:srgbClr val="313233"/>
                </a:solidFill>
                <a:effectLst/>
                <a:latin typeface="Source Sans Pro" panose="020B0503030403020204" pitchFamily="34" charset="0"/>
                <a:ea typeface="Arial" panose="020B0604020202020204" pitchFamily="34" charset="0"/>
                <a:cs typeface="Arial" panose="020B0604020202020204" pitchFamily="34" charset="0"/>
              </a:rPr>
              <a:t>If you need further assistance or want to explore more, visit our Academy site. Specifically, check out ‘</a:t>
            </a:r>
            <a:r>
              <a:rPr lang="en-GB" sz="1200" i="1" u="sng" dirty="0">
                <a:solidFill>
                  <a:srgbClr val="313233"/>
                </a:solidFill>
                <a:effectLst/>
                <a:latin typeface="Source Sans Pro" panose="020B0503030403020204" pitchFamily="34" charset="0"/>
                <a:ea typeface="Arial" panose="020B0604020202020204" pitchFamily="34" charset="0"/>
                <a:cs typeface="Arial" panose="020B0604020202020204" pitchFamily="34" charset="0"/>
                <a:hlinkClick r:id="rId3"/>
              </a:rPr>
              <a:t>Shopping online</a:t>
            </a:r>
            <a:r>
              <a:rPr lang="en-GB" sz="1200" i="1" dirty="0">
                <a:solidFill>
                  <a:srgbClr val="313233"/>
                </a:solidFill>
                <a:effectLst/>
                <a:latin typeface="Source Sans Pro" panose="020B0503030403020204" pitchFamily="34" charset="0"/>
                <a:ea typeface="Arial" panose="020B0604020202020204" pitchFamily="34" charset="0"/>
                <a:cs typeface="Arial" panose="020B0604020202020204" pitchFamily="34" charset="0"/>
              </a:rPr>
              <a:t>' lesson</a:t>
            </a:r>
            <a:endParaRPr lang="en-GB" sz="1400" i="1" dirty="0">
              <a:solidFill>
                <a:srgbClr val="313233"/>
              </a:solidFill>
              <a:effectLst/>
              <a:latin typeface="Source Sans Pro" panose="020B0503030403020204" pitchFamily="34" charset="0"/>
              <a:ea typeface="Arial" panose="020B0604020202020204" pitchFamily="34" charset="0"/>
              <a:cs typeface="Arial" panose="020B0604020202020204" pitchFamily="34" charset="0"/>
            </a:endParaRPr>
          </a:p>
          <a:p>
            <a:pPr>
              <a:lnSpc>
                <a:spcPct val="107000"/>
              </a:lnSpc>
              <a:spcAft>
                <a:spcPts val="800"/>
              </a:spcAft>
            </a:pPr>
            <a:endParaRPr lang="en-GB" sz="1400" dirty="0">
              <a:solidFill>
                <a:srgbClr val="313233"/>
              </a:solidFill>
              <a:effectLst/>
              <a:latin typeface="Source Sans Pro" panose="020B0503030403020204" pitchFamily="34" charset="0"/>
              <a:ea typeface="Arial" panose="020B0604020202020204" pitchFamily="34" charset="0"/>
              <a:cs typeface="Arial" panose="020B0604020202020204" pitchFamily="34" charset="0"/>
            </a:endParaRPr>
          </a:p>
          <a:p>
            <a:pPr marL="158750" indent="0">
              <a:buNone/>
            </a:pPr>
            <a:r>
              <a:rPr lang="en-GB" sz="1200" dirty="0">
                <a:solidFill>
                  <a:srgbClr val="313233"/>
                </a:solidFill>
                <a:effectLst/>
                <a:latin typeface="Source Sans Pro" panose="020B0503030403020204" pitchFamily="34" charset="0"/>
                <a:ea typeface="Arial" panose="020B0604020202020204" pitchFamily="34" charset="0"/>
                <a:cs typeface="Arial" panose="020B0604020202020204" pitchFamily="34" charset="0"/>
              </a:rPr>
              <a:t>MODERATOR NOTE – Share in chat: https://www.lloydsbankacademy.co.uk/learn-for-life-new/get-started-online/shopping-online</a:t>
            </a:r>
            <a:br>
              <a:rPr lang="en-GB" sz="1200" dirty="0">
                <a:solidFill>
                  <a:srgbClr val="313233"/>
                </a:solidFill>
                <a:effectLst/>
                <a:latin typeface="Source Sans Pro" panose="020B0503030403020204" pitchFamily="34" charset="0"/>
                <a:ea typeface="Arial" panose="020B0604020202020204" pitchFamily="34" charset="0"/>
                <a:cs typeface="Arial" panose="020B0604020202020204" pitchFamily="34" charset="0"/>
              </a:rPr>
            </a:br>
            <a:endParaRPr lang="en-GB" sz="1200" kern="1200" dirty="0">
              <a:solidFill>
                <a:srgbClr val="313233"/>
              </a:solidFill>
              <a:effectLst/>
              <a:latin typeface="Source Sans Pro" panose="020B0503030403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fld id="{5EBEBF41-136C-406D-8E2D-B112DBFA8C1A}" type="slidenum">
              <a:rPr lang="en-GB" smtClean="0">
                <a:latin typeface="Avenir Next LT Pro" panose="020B0504020202020204" pitchFamily="34" charset="77"/>
              </a:rPr>
              <a:t>17</a:t>
            </a:fld>
            <a:endParaRPr lang="en-GB">
              <a:latin typeface="Avenir Next LT Pro" panose="020B0504020202020204" pitchFamily="34" charset="77"/>
            </a:endParaRPr>
          </a:p>
        </p:txBody>
      </p:sp>
    </p:spTree>
    <p:extLst>
      <p:ext uri="{BB962C8B-B14F-4D97-AF65-F5344CB8AC3E}">
        <p14:creationId xmlns:p14="http://schemas.microsoft.com/office/powerpoint/2010/main" val="90931601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457200" marR="0" lvl="0" indent="-298450" algn="l" defTabSz="914400" rtl="0" eaLnBrk="1" fontAlgn="auto" latinLnBrk="0" hangingPunct="1">
              <a:lnSpc>
                <a:spcPct val="100000"/>
              </a:lnSpc>
              <a:spcBef>
                <a:spcPts val="0"/>
              </a:spcBef>
              <a:spcAft>
                <a:spcPts val="0"/>
              </a:spcAft>
              <a:buClr>
                <a:srgbClr val="000000"/>
              </a:buClr>
              <a:buSzPts val="1100"/>
              <a:buFont typeface="Arial"/>
              <a:buChar char="●"/>
              <a:tabLst/>
              <a:defRPr/>
            </a:pPr>
            <a:r>
              <a:rPr lang="en-GB" b="0" i="0" u="none" strike="noStrike" dirty="0">
                <a:solidFill>
                  <a:srgbClr val="000000"/>
                </a:solidFill>
                <a:effectLst/>
                <a:latin typeface="Calibri" panose="020F0502020204030204" pitchFamily="34" charset="0"/>
              </a:rPr>
              <a:t>Encourage learners to scan the QR code here and complete our short post-session survey around levels of confidence now they have completed the training, plus any other comments or feedback about the session</a:t>
            </a:r>
            <a:endParaRPr lang="en-GB" dirty="0"/>
          </a:p>
        </p:txBody>
      </p:sp>
    </p:spTree>
    <p:extLst>
      <p:ext uri="{BB962C8B-B14F-4D97-AF65-F5344CB8AC3E}">
        <p14:creationId xmlns:p14="http://schemas.microsoft.com/office/powerpoint/2010/main" val="148947826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a:solidFill>
                  <a:srgbClr val="313233"/>
                </a:solidFill>
                <a:effectLst/>
                <a:latin typeface="Source Sans Pro" panose="020B0503030403020204" pitchFamily="34" charset="0"/>
                <a:ea typeface="Arial" panose="020B0604020202020204" pitchFamily="34" charset="0"/>
                <a:cs typeface="Arial" panose="020B0604020202020204" pitchFamily="34" charset="0"/>
              </a:rPr>
              <a:t>TRAINER NOTE – Ask if they have any questions, comments or feedback that you can help with. You could consider this as an opportunity to check level of confidence in doing these in future, ask what they found most useful, anything they’d like to know more about (or to go through again before the lesson ends) and where they think they’ll need more practice.</a:t>
            </a:r>
            <a:endParaRPr lang="en-GB" dirty="0"/>
          </a:p>
          <a:p>
            <a:endParaRPr lang="en-GB" dirty="0"/>
          </a:p>
        </p:txBody>
      </p:sp>
      <p:sp>
        <p:nvSpPr>
          <p:cNvPr id="4" name="Slide Number Placeholder 3"/>
          <p:cNvSpPr>
            <a:spLocks noGrp="1"/>
          </p:cNvSpPr>
          <p:nvPr>
            <p:ph type="sldNum" sz="quarter" idx="5"/>
          </p:nvPr>
        </p:nvSpPr>
        <p:spPr/>
        <p:txBody>
          <a:bodyPr/>
          <a:lstStyle/>
          <a:p>
            <a:fld id="{5EBEBF41-136C-406D-8E2D-B112DBFA8C1A}" type="slidenum">
              <a:rPr lang="en-GB" smtClean="0">
                <a:latin typeface="Avenir Next LT Pro" panose="020B0504020202020204" pitchFamily="34" charset="77"/>
              </a:rPr>
              <a:t>19</a:t>
            </a:fld>
            <a:endParaRPr lang="en-GB">
              <a:latin typeface="Avenir Next LT Pro" panose="020B0504020202020204" pitchFamily="34" charset="77"/>
            </a:endParaRPr>
          </a:p>
        </p:txBody>
      </p:sp>
    </p:spTree>
    <p:extLst>
      <p:ext uri="{BB962C8B-B14F-4D97-AF65-F5344CB8AC3E}">
        <p14:creationId xmlns:p14="http://schemas.microsoft.com/office/powerpoint/2010/main" val="18008002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228600" indent="0">
              <a:lnSpc>
                <a:spcPct val="120000"/>
              </a:lnSpc>
              <a:buNone/>
            </a:pPr>
            <a:r>
              <a:rPr lang="en-GB" sz="1800" dirty="0">
                <a:solidFill>
                  <a:srgbClr val="313233"/>
                </a:solidFill>
                <a:effectLst/>
                <a:latin typeface="Source Sans Pro" panose="020B0503030403020204" pitchFamily="34" charset="0"/>
                <a:ea typeface="Arial" panose="020B0604020202020204" pitchFamily="34" charset="0"/>
                <a:cs typeface="Arial" panose="020B0604020202020204" pitchFamily="34" charset="0"/>
              </a:rPr>
              <a:t>TRAINER NOTES – </a:t>
            </a:r>
          </a:p>
          <a:p>
            <a:pPr marL="342900" lvl="0" indent="-342900">
              <a:lnSpc>
                <a:spcPct val="120000"/>
              </a:lnSpc>
              <a:buFont typeface="Symbol" pitchFamily="2" charset="2"/>
              <a:buChar char=""/>
            </a:pPr>
            <a:r>
              <a:rPr lang="en-GB" sz="1800" dirty="0">
                <a:solidFill>
                  <a:srgbClr val="313233"/>
                </a:solidFill>
                <a:effectLst/>
                <a:latin typeface="Source Sans Pro" panose="020B0503030403020204" pitchFamily="34" charset="0"/>
                <a:ea typeface="Arial" panose="020B0604020202020204" pitchFamily="34" charset="0"/>
                <a:cs typeface="Arial" panose="020B0604020202020204" pitchFamily="34" charset="0"/>
              </a:rPr>
              <a:t>If this lesson marks the start of a programme, welcome people to the programme</a:t>
            </a:r>
          </a:p>
          <a:p>
            <a:pPr marL="342900" lvl="0" indent="-342900">
              <a:lnSpc>
                <a:spcPct val="120000"/>
              </a:lnSpc>
              <a:buFont typeface="Symbol" pitchFamily="2" charset="2"/>
              <a:buChar char=""/>
            </a:pPr>
            <a:r>
              <a:rPr lang="en-GB" sz="1800" dirty="0">
                <a:solidFill>
                  <a:srgbClr val="313233"/>
                </a:solidFill>
                <a:effectLst/>
                <a:latin typeface="Source Sans Pro" panose="020B0503030403020204" pitchFamily="34" charset="0"/>
                <a:ea typeface="Arial" panose="020B0604020202020204" pitchFamily="34" charset="0"/>
                <a:cs typeface="Arial" panose="020B0604020202020204" pitchFamily="34" charset="0"/>
              </a:rPr>
              <a:t>If it is not, then welcome people to the lesson</a:t>
            </a:r>
          </a:p>
          <a:p>
            <a:pPr marL="228600" indent="0">
              <a:lnSpc>
                <a:spcPct val="120000"/>
              </a:lnSpc>
              <a:buNone/>
            </a:pPr>
            <a:r>
              <a:rPr lang="en-GB" sz="1800" dirty="0">
                <a:solidFill>
                  <a:srgbClr val="313233"/>
                </a:solidFill>
                <a:effectLst/>
                <a:latin typeface="Source Sans Pro" panose="020B0503030403020204" pitchFamily="34" charset="0"/>
                <a:ea typeface="Arial" panose="020B0604020202020204" pitchFamily="34" charset="0"/>
                <a:cs typeface="Arial" panose="020B0604020202020204" pitchFamily="34" charset="0"/>
              </a:rPr>
              <a:t> </a:t>
            </a:r>
          </a:p>
          <a:p>
            <a:pPr marL="342900" lvl="0" indent="-342900">
              <a:lnSpc>
                <a:spcPct val="120000"/>
              </a:lnSpc>
              <a:buFont typeface="Symbol" pitchFamily="2" charset="2"/>
              <a:buChar char=""/>
            </a:pPr>
            <a:r>
              <a:rPr lang="en-GB" sz="1800" i="1" dirty="0">
                <a:solidFill>
                  <a:srgbClr val="313233"/>
                </a:solidFill>
                <a:effectLst/>
                <a:latin typeface="Source Sans Pro" panose="020B0503030403020204" pitchFamily="34" charset="0"/>
                <a:ea typeface="Arial" panose="020B0604020202020204" pitchFamily="34" charset="0"/>
                <a:cs typeface="Arial" panose="020B0604020202020204" pitchFamily="34" charset="0"/>
              </a:rPr>
              <a:t>Welcome to today’s lesson on shopping online</a:t>
            </a:r>
          </a:p>
          <a:p>
            <a:pPr marL="342900" lvl="0" indent="-342900">
              <a:lnSpc>
                <a:spcPct val="120000"/>
              </a:lnSpc>
              <a:buFont typeface="Symbol" pitchFamily="2" charset="2"/>
              <a:buChar char=""/>
            </a:pPr>
            <a:r>
              <a:rPr lang="en-GB" sz="1800" i="1" dirty="0">
                <a:solidFill>
                  <a:srgbClr val="313233"/>
                </a:solidFill>
                <a:effectLst/>
                <a:latin typeface="Source Sans Pro" panose="020B0503030403020204" pitchFamily="34" charset="0"/>
                <a:ea typeface="Arial" panose="020B0604020202020204" pitchFamily="34" charset="0"/>
                <a:cs typeface="Arial" panose="020B0604020202020204" pitchFamily="34" charset="0"/>
              </a:rPr>
              <a:t>My name is _ and I’m here to help you today</a:t>
            </a:r>
          </a:p>
          <a:p>
            <a:pPr marL="342900" lvl="0" indent="-342900">
              <a:lnSpc>
                <a:spcPct val="120000"/>
              </a:lnSpc>
              <a:buFont typeface="Symbol" pitchFamily="2" charset="2"/>
              <a:buChar char=""/>
            </a:pPr>
            <a:r>
              <a:rPr lang="en-GB" sz="1800" i="1" dirty="0">
                <a:solidFill>
                  <a:srgbClr val="313233"/>
                </a:solidFill>
                <a:effectLst/>
                <a:latin typeface="Source Sans Pro" panose="020B0503030403020204" pitchFamily="34" charset="0"/>
                <a:ea typeface="Arial" panose="020B0604020202020204" pitchFamily="34" charset="0"/>
                <a:cs typeface="Arial" panose="020B0604020202020204" pitchFamily="34" charset="0"/>
              </a:rPr>
              <a:t>We're excited to be here with you as you start to shop online</a:t>
            </a:r>
          </a:p>
          <a:p>
            <a:pPr marL="342900" lvl="0" indent="-342900">
              <a:lnSpc>
                <a:spcPct val="120000"/>
              </a:lnSpc>
              <a:buFont typeface="Symbol" pitchFamily="2" charset="2"/>
              <a:buChar char=""/>
            </a:pPr>
            <a:r>
              <a:rPr lang="en-GB" sz="1800" i="1" dirty="0">
                <a:solidFill>
                  <a:srgbClr val="313233"/>
                </a:solidFill>
                <a:effectLst/>
                <a:latin typeface="Source Sans Pro" panose="020B0503030403020204" pitchFamily="34" charset="0"/>
                <a:ea typeface="Arial" panose="020B0604020202020204" pitchFamily="34" charset="0"/>
                <a:cs typeface="Arial" panose="020B0604020202020204" pitchFamily="34" charset="0"/>
              </a:rPr>
              <a:t>Before we get started, it’s worth noting that you don't have to replace your in-person shop with online shopping. Online shopping can be a helpful addition to the way you shop, or you can choose to do almost every type of shop you do online</a:t>
            </a:r>
          </a:p>
          <a:p>
            <a:pPr marL="342900" lvl="0" indent="-342900">
              <a:lnSpc>
                <a:spcPct val="120000"/>
              </a:lnSpc>
              <a:buFont typeface="Symbol" pitchFamily="2" charset="2"/>
              <a:buChar char=""/>
            </a:pPr>
            <a:r>
              <a:rPr lang="en-GB" sz="1800" i="1" dirty="0">
                <a:solidFill>
                  <a:srgbClr val="313233"/>
                </a:solidFill>
                <a:effectLst/>
                <a:latin typeface="Source Sans Pro" panose="020B0503030403020204" pitchFamily="34" charset="0"/>
                <a:ea typeface="Arial" panose="020B0604020202020204" pitchFamily="34" charset="0"/>
                <a:cs typeface="Arial" panose="020B0604020202020204" pitchFamily="34" charset="0"/>
              </a:rPr>
              <a:t>We want to make today’s learning experience practical, relatable, and, most importantly, helpful to you</a:t>
            </a:r>
          </a:p>
          <a:p>
            <a:pPr marL="342900" lvl="0" indent="-342900">
              <a:lnSpc>
                <a:spcPct val="120000"/>
              </a:lnSpc>
              <a:buFont typeface="Symbol" pitchFamily="2" charset="2"/>
              <a:buChar char=""/>
            </a:pPr>
            <a:r>
              <a:rPr lang="en-GB" sz="1800" i="1" dirty="0">
                <a:solidFill>
                  <a:srgbClr val="313233"/>
                </a:solidFill>
                <a:effectLst/>
                <a:latin typeface="Source Sans Pro" panose="020B0503030403020204" pitchFamily="34" charset="0"/>
                <a:ea typeface="Arial" panose="020B0604020202020204" pitchFamily="34" charset="0"/>
                <a:cs typeface="Arial" panose="020B0604020202020204" pitchFamily="34" charset="0"/>
              </a:rPr>
              <a:t>In the room (or virtually) we also have [Any Co-Presenter's Name] who is here to help you during this session</a:t>
            </a:r>
          </a:p>
          <a:p>
            <a:pPr marL="228600" indent="0">
              <a:lnSpc>
                <a:spcPct val="120000"/>
              </a:lnSpc>
              <a:buNone/>
            </a:pPr>
            <a:r>
              <a:rPr lang="en-GB" sz="1800" dirty="0">
                <a:solidFill>
                  <a:srgbClr val="313233"/>
                </a:solidFill>
                <a:effectLst/>
                <a:latin typeface="Source Sans Pro" panose="020B0503030403020204" pitchFamily="34" charset="0"/>
                <a:ea typeface="Arial" panose="020B0604020202020204" pitchFamily="34" charset="0"/>
                <a:cs typeface="Arial" panose="020B0604020202020204" pitchFamily="34" charset="0"/>
              </a:rPr>
              <a:t> </a:t>
            </a:r>
          </a:p>
          <a:p>
            <a:pPr marL="228600" indent="0">
              <a:lnSpc>
                <a:spcPct val="120000"/>
              </a:lnSpc>
              <a:buNone/>
            </a:pPr>
            <a:r>
              <a:rPr lang="en-GB" sz="1800" dirty="0">
                <a:solidFill>
                  <a:srgbClr val="313233"/>
                </a:solidFill>
                <a:effectLst/>
                <a:latin typeface="Source Sans Pro" panose="020B0503030403020204" pitchFamily="34" charset="0"/>
                <a:ea typeface="Arial" panose="020B0604020202020204" pitchFamily="34" charset="0"/>
                <a:cs typeface="Arial" panose="020B0604020202020204" pitchFamily="34" charset="0"/>
              </a:rPr>
              <a:t>TRAINER NOTE – For small groups / virtual sessions, learners could introduce themselves at this point</a:t>
            </a:r>
          </a:p>
          <a:p>
            <a:pPr marL="228600" indent="0">
              <a:lnSpc>
                <a:spcPct val="120000"/>
              </a:lnSpc>
              <a:buNone/>
            </a:pPr>
            <a:r>
              <a:rPr lang="en-GB" sz="1800" dirty="0">
                <a:solidFill>
                  <a:srgbClr val="313233"/>
                </a:solidFill>
                <a:effectLst/>
                <a:latin typeface="Source Sans Pro" panose="020B0503030403020204" pitchFamily="34" charset="0"/>
                <a:ea typeface="Arial" panose="020B0604020202020204" pitchFamily="34" charset="0"/>
                <a:cs typeface="Arial" panose="020B0604020202020204" pitchFamily="34" charset="0"/>
              </a:rPr>
              <a:t> </a:t>
            </a:r>
          </a:p>
          <a:p>
            <a:pPr marL="342900" lvl="0" indent="-342900">
              <a:lnSpc>
                <a:spcPct val="120000"/>
              </a:lnSpc>
              <a:buFont typeface="Symbol" pitchFamily="2" charset="2"/>
              <a:buChar char=""/>
            </a:pPr>
            <a:r>
              <a:rPr lang="en-GB" sz="1800" i="1" dirty="0">
                <a:solidFill>
                  <a:srgbClr val="313233"/>
                </a:solidFill>
                <a:effectLst/>
                <a:latin typeface="Source Sans Pro" panose="020B0503030403020204" pitchFamily="34" charset="0"/>
                <a:ea typeface="Arial" panose="020B0604020202020204" pitchFamily="34" charset="0"/>
                <a:cs typeface="Arial" panose="020B0604020202020204" pitchFamily="34" charset="0"/>
              </a:rPr>
              <a:t>So, in today’s session, we will walk you through the general steps to help you shop online. We'll also cover delivery options and how to stay safe and save money while you shop</a:t>
            </a:r>
          </a:p>
          <a:p>
            <a:pPr marL="342900" lvl="0" indent="-342900">
              <a:lnSpc>
                <a:spcPct val="120000"/>
              </a:lnSpc>
              <a:buFont typeface="Symbol" pitchFamily="2" charset="2"/>
              <a:buChar char=""/>
            </a:pPr>
            <a:r>
              <a:rPr lang="en-GB" sz="1800" i="1" dirty="0">
                <a:solidFill>
                  <a:srgbClr val="313233"/>
                </a:solidFill>
                <a:effectLst/>
                <a:latin typeface="Source Sans Pro" panose="020B0503030403020204" pitchFamily="34" charset="0"/>
                <a:ea typeface="Arial" panose="020B0604020202020204" pitchFamily="34" charset="0"/>
                <a:cs typeface="Arial" panose="020B0604020202020204" pitchFamily="34" charset="0"/>
              </a:rPr>
              <a:t>If you have your device with you, we’ll help you through the steps as you go</a:t>
            </a:r>
          </a:p>
          <a:p>
            <a:pPr marL="342900" lvl="0" indent="-342900">
              <a:lnSpc>
                <a:spcPct val="120000"/>
              </a:lnSpc>
              <a:buFont typeface="Symbol" pitchFamily="2" charset="2"/>
              <a:buChar char=""/>
            </a:pPr>
            <a:r>
              <a:rPr lang="en-GB" sz="1800" i="1" dirty="0">
                <a:solidFill>
                  <a:srgbClr val="313233"/>
                </a:solidFill>
                <a:effectLst/>
                <a:latin typeface="Source Sans Pro" panose="020B0503030403020204" pitchFamily="34" charset="0"/>
                <a:ea typeface="Arial" panose="020B0604020202020204" pitchFamily="34" charset="0"/>
                <a:cs typeface="Arial" panose="020B0604020202020204" pitchFamily="34" charset="0"/>
              </a:rPr>
              <a:t>If you don’t have a device with you today, you can still learn what you can do when you use it next</a:t>
            </a:r>
          </a:p>
          <a:p>
            <a:pPr marL="342900" lvl="0" indent="-342900">
              <a:lnSpc>
                <a:spcPct val="120000"/>
              </a:lnSpc>
              <a:buFont typeface="Symbol" pitchFamily="2" charset="2"/>
              <a:buChar char=""/>
            </a:pPr>
            <a:r>
              <a:rPr lang="en-GB" sz="1800" i="1" dirty="0">
                <a:solidFill>
                  <a:srgbClr val="313233"/>
                </a:solidFill>
                <a:effectLst/>
                <a:latin typeface="Source Sans Pro" panose="020B0503030403020204" pitchFamily="34" charset="0"/>
                <a:ea typeface="Arial" panose="020B0604020202020204" pitchFamily="34" charset="0"/>
                <a:cs typeface="Arial" panose="020B0604020202020204" pitchFamily="34" charset="0"/>
              </a:rPr>
              <a:t>As we go through today’s lesson, please do ask questions, and let us know if you need anything. If we can’t help today, we’ll make sure you get the help you need after the session</a:t>
            </a:r>
          </a:p>
          <a:p>
            <a:pPr marL="342900" lvl="0" indent="-342900">
              <a:lnSpc>
                <a:spcPct val="120000"/>
              </a:lnSpc>
              <a:spcAft>
                <a:spcPts val="1200"/>
              </a:spcAft>
              <a:buFont typeface="Symbol" pitchFamily="2" charset="2"/>
              <a:buChar char=""/>
            </a:pPr>
            <a:r>
              <a:rPr lang="en-GB" sz="1800" i="1" dirty="0">
                <a:solidFill>
                  <a:srgbClr val="313233"/>
                </a:solidFill>
                <a:effectLst/>
                <a:latin typeface="Source Sans Pro" panose="020B0503030403020204" pitchFamily="34" charset="0"/>
                <a:ea typeface="Arial" panose="020B0604020202020204" pitchFamily="34" charset="0"/>
                <a:cs typeface="Arial" panose="020B0604020202020204" pitchFamily="34" charset="0"/>
              </a:rPr>
              <a:t>Let us know if we’re going too quickly, too slowly, or if you need a break. We want you to get the most out of today, so I’ll be guided by you</a:t>
            </a:r>
          </a:p>
        </p:txBody>
      </p:sp>
      <p:sp>
        <p:nvSpPr>
          <p:cNvPr id="4" name="Slide Number Placeholder 3"/>
          <p:cNvSpPr>
            <a:spLocks noGrp="1"/>
          </p:cNvSpPr>
          <p:nvPr>
            <p:ph type="sldNum" sz="quarter" idx="5"/>
          </p:nvPr>
        </p:nvSpPr>
        <p:spPr/>
        <p:txBody>
          <a:bodyPr/>
          <a:lstStyle/>
          <a:p>
            <a:fld id="{5EBEBF41-136C-406D-8E2D-B112DBFA8C1A}" type="slidenum">
              <a:rPr lang="en-GB" smtClean="0">
                <a:latin typeface="Avenir Next LT Pro" panose="020B0504020202020204" pitchFamily="34" charset="77"/>
              </a:rPr>
              <a:t>2</a:t>
            </a:fld>
            <a:endParaRPr lang="en-GB">
              <a:latin typeface="Avenir Next LT Pro" panose="020B0504020202020204" pitchFamily="34" charset="77"/>
            </a:endParaRPr>
          </a:p>
        </p:txBody>
      </p:sp>
    </p:spTree>
    <p:extLst>
      <p:ext uri="{BB962C8B-B14F-4D97-AF65-F5344CB8AC3E}">
        <p14:creationId xmlns:p14="http://schemas.microsoft.com/office/powerpoint/2010/main" val="329413009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58750" indent="0" rtl="0">
              <a:spcBef>
                <a:spcPts val="0"/>
              </a:spcBef>
              <a:spcAft>
                <a:spcPts val="0"/>
              </a:spcAft>
              <a:buNone/>
            </a:pPr>
            <a:r>
              <a:rPr lang="en-ZA" sz="1100" u="none" strike="noStrike" dirty="0">
                <a:solidFill>
                  <a:srgbClr val="313233"/>
                </a:solidFill>
                <a:effectLst/>
              </a:rPr>
              <a:t>TRAINER NOTES</a:t>
            </a:r>
            <a:endParaRPr lang="en-ZA" dirty="0">
              <a:effectLst/>
            </a:endParaRPr>
          </a:p>
          <a:p>
            <a:pPr rtl="0" fontAlgn="base">
              <a:spcBef>
                <a:spcPts val="0"/>
              </a:spcBef>
              <a:spcAft>
                <a:spcPts val="0"/>
              </a:spcAft>
              <a:buFont typeface="Arial" panose="020B0604020202020204" pitchFamily="34" charset="0"/>
              <a:buChar char="•"/>
            </a:pPr>
            <a:r>
              <a:rPr lang="en-ZA" sz="1100" u="none" strike="noStrike" dirty="0">
                <a:solidFill>
                  <a:srgbClr val="313233"/>
                </a:solidFill>
                <a:effectLst/>
              </a:rPr>
              <a:t>Signpost related content on the Academy website </a:t>
            </a:r>
            <a:r>
              <a:rPr lang="en-ZA" sz="1100" u="sng" strike="noStrike" dirty="0">
                <a:solidFill>
                  <a:srgbClr val="313233"/>
                </a:solidFill>
                <a:effectLst/>
              </a:rPr>
              <a:t>https://</a:t>
            </a:r>
            <a:r>
              <a:rPr lang="en-ZA" sz="1100" u="sng" strike="noStrike" dirty="0" err="1">
                <a:solidFill>
                  <a:srgbClr val="313233"/>
                </a:solidFill>
                <a:effectLst/>
              </a:rPr>
              <a:t>www.learnwithhalifax.co.uk</a:t>
            </a:r>
            <a:r>
              <a:rPr lang="en-ZA" sz="1100" u="sng" strike="noStrike" dirty="0">
                <a:solidFill>
                  <a:srgbClr val="313233"/>
                </a:solidFill>
                <a:effectLst/>
              </a:rPr>
              <a:t>/</a:t>
            </a:r>
          </a:p>
          <a:p>
            <a:pPr rtl="0" fontAlgn="base">
              <a:spcBef>
                <a:spcPts val="0"/>
              </a:spcBef>
              <a:spcAft>
                <a:spcPts val="0"/>
              </a:spcAft>
              <a:buFont typeface="Arial" panose="020B0604020202020204" pitchFamily="34" charset="0"/>
              <a:buChar char="•"/>
            </a:pPr>
            <a:r>
              <a:rPr lang="en-ZA" sz="1100" u="none" strike="noStrike" dirty="0">
                <a:solidFill>
                  <a:srgbClr val="313233"/>
                </a:solidFill>
                <a:effectLst/>
              </a:rPr>
              <a:t>Alternatively, they could use their phone cameras to scan the QR code here. </a:t>
            </a:r>
            <a:endParaRPr lang="en-ZA" sz="1100" u="none" strike="noStrike" dirty="0">
              <a:solidFill>
                <a:srgbClr val="313233"/>
              </a:solidFill>
              <a:effectLst/>
              <a:latin typeface="Noto Sans Symbols"/>
            </a:endParaRPr>
          </a:p>
          <a:p>
            <a:pPr rtl="0" fontAlgn="base">
              <a:spcBef>
                <a:spcPts val="0"/>
              </a:spcBef>
              <a:spcAft>
                <a:spcPts val="0"/>
              </a:spcAft>
              <a:buFont typeface="Arial" panose="020B0604020202020204" pitchFamily="34" charset="0"/>
              <a:buChar char="•"/>
            </a:pPr>
            <a:r>
              <a:rPr lang="en-ZA" sz="1100" u="none" strike="noStrike" dirty="0">
                <a:solidFill>
                  <a:srgbClr val="313233"/>
                </a:solidFill>
                <a:effectLst/>
              </a:rPr>
              <a:t>If they don’t feel comfortable using this yet, then suggest they take our other lessons: “Connecting to the internet” and “ Stay safe online”, if you don’t know the next dates for these or how to help them sign up then speak to the Academy team before your session.</a:t>
            </a:r>
            <a:endParaRPr lang="en-ZA" sz="1100" u="none" strike="noStrike" dirty="0">
              <a:solidFill>
                <a:srgbClr val="313233"/>
              </a:solidFill>
              <a:effectLst/>
              <a:latin typeface="Noto Sans Symbols"/>
            </a:endParaRPr>
          </a:p>
          <a:p>
            <a:pPr rtl="0" fontAlgn="base">
              <a:spcBef>
                <a:spcPts val="1200"/>
              </a:spcBef>
              <a:spcAft>
                <a:spcPts val="0"/>
              </a:spcAft>
              <a:buFont typeface="Arial" panose="020B0604020202020204" pitchFamily="34" charset="0"/>
              <a:buChar char="•"/>
            </a:pPr>
            <a:r>
              <a:rPr lang="en-ZA" sz="1100" u="none" strike="noStrike" dirty="0">
                <a:solidFill>
                  <a:srgbClr val="313233"/>
                </a:solidFill>
                <a:effectLst/>
              </a:rPr>
              <a:t>If part of a programme, share the date and topic of the next session</a:t>
            </a:r>
            <a:endParaRPr lang="en-ZA" sz="1100" u="none" strike="noStrike" dirty="0">
              <a:solidFill>
                <a:srgbClr val="313233"/>
              </a:solidFill>
              <a:effectLst/>
              <a:latin typeface="Noto Sans Symbols"/>
            </a:endParaRPr>
          </a:p>
          <a:p>
            <a:endParaRPr lang="en-US" dirty="0"/>
          </a:p>
        </p:txBody>
      </p:sp>
    </p:spTree>
    <p:extLst>
      <p:ext uri="{BB962C8B-B14F-4D97-AF65-F5344CB8AC3E}">
        <p14:creationId xmlns:p14="http://schemas.microsoft.com/office/powerpoint/2010/main" val="180081133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342900" lvl="0" indent="-342900" algn="just">
              <a:lnSpc>
                <a:spcPct val="115000"/>
              </a:lnSpc>
              <a:buFont typeface="Symbol" pitchFamily="2" charset="2"/>
              <a:buChar char=""/>
            </a:pPr>
            <a:r>
              <a:rPr lang="en-GB" sz="1800" i="1" dirty="0">
                <a:solidFill>
                  <a:srgbClr val="313233"/>
                </a:solidFill>
                <a:effectLst/>
                <a:latin typeface="Source Sans Pro" panose="020B0503030403020204" pitchFamily="34" charset="0"/>
                <a:ea typeface="Arial" panose="020B0604020202020204" pitchFamily="34" charset="0"/>
                <a:cs typeface="Arial" panose="020B0604020202020204" pitchFamily="34" charset="0"/>
              </a:rPr>
              <a:t>Before we begin, here’s a </a:t>
            </a:r>
            <a:r>
              <a:rPr lang="en-GB" sz="1800" i="1" dirty="0" err="1">
                <a:solidFill>
                  <a:srgbClr val="313233"/>
                </a:solidFill>
                <a:effectLst/>
                <a:latin typeface="Source Sans Pro" panose="020B0503030403020204" pitchFamily="34" charset="0"/>
                <a:ea typeface="Arial" panose="020B0604020202020204" pitchFamily="34" charset="0"/>
                <a:cs typeface="Arial" panose="020B0604020202020204" pitchFamily="34" charset="0"/>
              </a:rPr>
              <a:t>a</a:t>
            </a:r>
            <a:r>
              <a:rPr lang="en-GB" sz="1800" i="1" dirty="0">
                <a:solidFill>
                  <a:srgbClr val="313233"/>
                </a:solidFill>
                <a:effectLst/>
                <a:latin typeface="Source Sans Pro" panose="020B0503030403020204" pitchFamily="34" charset="0"/>
                <a:ea typeface="Arial" panose="020B0604020202020204" pitchFamily="34" charset="0"/>
                <a:cs typeface="Arial" panose="020B0604020202020204" pitchFamily="34" charset="0"/>
              </a:rPr>
              <a:t> few tips on how to get the most from this session</a:t>
            </a:r>
          </a:p>
          <a:p>
            <a:pPr marL="342900" lvl="0" indent="-342900" algn="just">
              <a:lnSpc>
                <a:spcPct val="115000"/>
              </a:lnSpc>
              <a:buFont typeface="Symbol" pitchFamily="2" charset="2"/>
              <a:buChar char=""/>
            </a:pPr>
            <a:r>
              <a:rPr lang="en-GB" sz="1800" i="1" dirty="0">
                <a:solidFill>
                  <a:srgbClr val="313233"/>
                </a:solidFill>
                <a:effectLst/>
                <a:latin typeface="Source Sans Pro" panose="020B0503030403020204" pitchFamily="34" charset="0"/>
                <a:ea typeface="Arial" panose="020B0604020202020204" pitchFamily="34" charset="0"/>
                <a:cs typeface="Arial" panose="020B0604020202020204" pitchFamily="34" charset="0"/>
              </a:rPr>
              <a:t>If we mention any resources during the session, we’ll share these with you at the end</a:t>
            </a:r>
          </a:p>
          <a:p>
            <a:pPr marL="342900" lvl="0" indent="-342900" algn="just">
              <a:lnSpc>
                <a:spcPct val="115000"/>
              </a:lnSpc>
              <a:buFont typeface="Symbol" pitchFamily="2" charset="2"/>
              <a:buChar char=""/>
            </a:pPr>
            <a:r>
              <a:rPr lang="en-GB" sz="1800" i="1" dirty="0">
                <a:solidFill>
                  <a:srgbClr val="313233"/>
                </a:solidFill>
                <a:effectLst/>
                <a:latin typeface="Source Sans Pro" panose="020B0503030403020204" pitchFamily="34" charset="0"/>
                <a:ea typeface="Arial" panose="020B0604020202020204" pitchFamily="34" charset="0"/>
                <a:cs typeface="Arial" panose="020B0604020202020204" pitchFamily="34" charset="0"/>
              </a:rPr>
              <a:t>We want this lesson to be as interactive as possible, so we’ll be asking questions as we go along – and we want you to ask lots of questions, too!</a:t>
            </a:r>
          </a:p>
          <a:p>
            <a:pPr marL="342900" indent="-342900" algn="just">
              <a:lnSpc>
                <a:spcPct val="114999"/>
              </a:lnSpc>
              <a:buFont typeface="Symbol" pitchFamily="2" charset="2"/>
              <a:buChar char=""/>
            </a:pPr>
            <a:r>
              <a:rPr lang="en-GB" sz="1800" i="1" dirty="0">
                <a:solidFill>
                  <a:srgbClr val="313233"/>
                </a:solidFill>
                <a:latin typeface="Source Sans Pro" panose="020B0503030403020204" pitchFamily="34" charset="0"/>
                <a:ea typeface="Arial" panose="020B0604020202020204" pitchFamily="34" charset="0"/>
                <a:cs typeface="Arial" panose="020B0604020202020204" pitchFamily="34" charset="0"/>
              </a:rPr>
              <a:t>For this session, I'll be mostly asking for your own ideas, thoughts and suggestions. So think about your own experiences, and where you think online access might be an option</a:t>
            </a:r>
          </a:p>
          <a:p>
            <a:pPr marL="342900" lvl="0" indent="-342900" algn="just">
              <a:lnSpc>
                <a:spcPct val="115000"/>
              </a:lnSpc>
              <a:buFont typeface="Symbol" pitchFamily="2" charset="2"/>
              <a:buChar char=""/>
            </a:pPr>
            <a:r>
              <a:rPr lang="en-GB" sz="1800" i="1" dirty="0">
                <a:solidFill>
                  <a:srgbClr val="313233"/>
                </a:solidFill>
                <a:effectLst/>
                <a:latin typeface="Source Sans Pro" panose="020B0503030403020204" pitchFamily="34" charset="0"/>
                <a:ea typeface="Arial" panose="020B0604020202020204" pitchFamily="34" charset="0"/>
                <a:cs typeface="Arial" panose="020B0604020202020204" pitchFamily="34" charset="0"/>
              </a:rPr>
              <a:t>Sometimes we’ll have a short discussion about what we’re looking at, or we might move on. It will depend on how we’re doing for time</a:t>
            </a:r>
          </a:p>
          <a:p>
            <a:pPr algn="just">
              <a:lnSpc>
                <a:spcPct val="114999"/>
              </a:lnSpc>
            </a:pPr>
            <a:endParaRPr lang="en-GB" sz="1800" dirty="0">
              <a:solidFill>
                <a:srgbClr val="313233"/>
              </a:solidFill>
              <a:latin typeface="Source Sans Pro" panose="020B0503030403020204" pitchFamily="34" charset="0"/>
            </a:endParaRPr>
          </a:p>
          <a:p>
            <a:pPr lvl="0" algn="just" fontAlgn="base"/>
            <a:r>
              <a:rPr lang="en-GB" sz="2800" u="none" strike="noStrike" dirty="0">
                <a:solidFill>
                  <a:srgbClr val="313233"/>
                </a:solidFill>
                <a:effectLst/>
                <a:latin typeface="Source Sans Pro" panose="020B0503030403020204" pitchFamily="34" charset="0"/>
              </a:rPr>
              <a:t>NOTE FOR VIRTUAL DELIVERY –Encourage people to comment and ask questions in the chat or experiment and try using the emojis. (Describe what an emoji is if needed)</a:t>
            </a:r>
            <a:r>
              <a:rPr lang="en-US" sz="2800" dirty="0">
                <a:solidFill>
                  <a:srgbClr val="000000"/>
                </a:solidFill>
                <a:effectLst/>
                <a:latin typeface="Source Sans Pro" panose="020B0503030403020204" pitchFamily="34" charset="0"/>
              </a:rPr>
              <a:t>​</a:t>
            </a:r>
            <a:r>
              <a:rPr lang="en-GB" sz="2800" u="none" strike="noStrike" dirty="0">
                <a:solidFill>
                  <a:srgbClr val="313233"/>
                </a:solidFill>
                <a:effectLst/>
                <a:latin typeface="Source Sans Pro" panose="020B0503030403020204" pitchFamily="34" charset="0"/>
              </a:rPr>
              <a:t> </a:t>
            </a:r>
            <a:r>
              <a:rPr lang="en-US" sz="2800" dirty="0">
                <a:solidFill>
                  <a:srgbClr val="000000"/>
                </a:solidFill>
                <a:effectLst/>
                <a:latin typeface="Source Sans Pro" panose="020B0503030403020204" pitchFamily="34" charset="0"/>
              </a:rPr>
              <a:t>​</a:t>
            </a:r>
          </a:p>
          <a:p>
            <a:pPr lvl="0" algn="just" fontAlgn="base"/>
            <a:endParaRPr lang="en-US" sz="2800" dirty="0">
              <a:solidFill>
                <a:srgbClr val="444444"/>
              </a:solidFill>
              <a:effectLst/>
            </a:endParaRPr>
          </a:p>
          <a:p>
            <a:pPr marL="285750" indent="-285750" algn="l" rtl="0" fontAlgn="base">
              <a:buFont typeface="Arial" panose="020B0604020202020204" pitchFamily="34" charset="0"/>
              <a:buChar char="•"/>
            </a:pPr>
            <a:r>
              <a:rPr lang="en-GB" sz="1800" i="1" u="none" strike="noStrike" dirty="0">
                <a:solidFill>
                  <a:srgbClr val="313233"/>
                </a:solidFill>
                <a:effectLst/>
                <a:latin typeface="Source Sans Pro" panose="020B0503030403020204" pitchFamily="34" charset="0"/>
              </a:rPr>
              <a:t>To comment in the chat, find the chat box. It’s usually on the side or at the bottom of your screen. Click (or tap) in the chat box, enter your comment, and hit 'Enter' or 'Send.' Your message will then appear in the chat for everyone to see. It's a great way to ask us questions or share your thoughts during our session. So, feel free to chat away!</a:t>
            </a:r>
            <a:r>
              <a:rPr lang="en-GB" sz="1800" i="1" dirty="0">
                <a:solidFill>
                  <a:srgbClr val="000000"/>
                </a:solidFill>
                <a:effectLst/>
                <a:latin typeface="Source Sans Pro" panose="020B0503030403020204" pitchFamily="34" charset="0"/>
              </a:rPr>
              <a:t>​</a:t>
            </a:r>
            <a:endParaRPr lang="en-GB" sz="1800" i="1" dirty="0">
              <a:solidFill>
                <a:srgbClr val="444444"/>
              </a:solidFill>
              <a:effectLst/>
            </a:endParaRPr>
          </a:p>
          <a:p>
            <a:pPr marL="285750" indent="-285750" fontAlgn="base">
              <a:buFont typeface="Arial" panose="020B0604020202020204" pitchFamily="34" charset="0"/>
              <a:buChar char="•"/>
            </a:pPr>
            <a:r>
              <a:rPr lang="en-GB" sz="1800" i="1" u="none" strike="noStrike" dirty="0">
                <a:solidFill>
                  <a:srgbClr val="313233"/>
                </a:solidFill>
                <a:effectLst/>
                <a:latin typeface="Source Sans Pro" panose="020B0503030403020204" pitchFamily="34" charset="0"/>
              </a:rPr>
              <a:t>We’d like to make today as interactive as possible to make your experience more interesting</a:t>
            </a:r>
            <a:r>
              <a:rPr lang="en-GB" sz="1800" i="1" dirty="0">
                <a:solidFill>
                  <a:srgbClr val="000000"/>
                </a:solidFill>
                <a:effectLst/>
                <a:latin typeface="Source Sans Pro" panose="020B0503030403020204" pitchFamily="34" charset="0"/>
              </a:rPr>
              <a:t>​</a:t>
            </a:r>
            <a:r>
              <a:rPr lang="en-GB" sz="1800" i="1" dirty="0">
                <a:solidFill>
                  <a:srgbClr val="000000"/>
                </a:solidFill>
                <a:latin typeface="Source Sans Pro" panose="020B0503030403020204" pitchFamily="34" charset="0"/>
              </a:rPr>
              <a:t>, so we'll make sure you have time to pop your answer in the chat when I'm asking for your thoughts or ideas on a particular topic. NOTE: if the virtual group is small enough, also show/encourage the 'hands up and speak' option</a:t>
            </a:r>
            <a:endParaRPr lang="en-GB" sz="1800" i="1" dirty="0">
              <a:solidFill>
                <a:srgbClr val="444444"/>
              </a:solidFill>
              <a:effectLst/>
            </a:endParaRPr>
          </a:p>
        </p:txBody>
      </p:sp>
      <p:sp>
        <p:nvSpPr>
          <p:cNvPr id="4" name="Slide Number Placeholder 3"/>
          <p:cNvSpPr>
            <a:spLocks noGrp="1"/>
          </p:cNvSpPr>
          <p:nvPr>
            <p:ph type="sldNum" sz="quarter" idx="5"/>
          </p:nvPr>
        </p:nvSpPr>
        <p:spPr/>
        <p:txBody>
          <a:bodyPr/>
          <a:lstStyle/>
          <a:p>
            <a:fld id="{5EBEBF41-136C-406D-8E2D-B112DBFA8C1A}" type="slidenum">
              <a:rPr lang="en-GB" smtClean="0">
                <a:latin typeface="Avenir Next LT Pro" panose="020B0504020202020204" pitchFamily="34" charset="77"/>
              </a:rPr>
              <a:t>3</a:t>
            </a:fld>
            <a:endParaRPr lang="en-GB">
              <a:latin typeface="Avenir Next LT Pro" panose="020B0504020202020204" pitchFamily="34" charset="77"/>
            </a:endParaRPr>
          </a:p>
        </p:txBody>
      </p:sp>
    </p:spTree>
    <p:extLst>
      <p:ext uri="{BB962C8B-B14F-4D97-AF65-F5344CB8AC3E}">
        <p14:creationId xmlns:p14="http://schemas.microsoft.com/office/powerpoint/2010/main" val="15660940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342900" lvl="0" indent="-342900">
              <a:lnSpc>
                <a:spcPct val="120000"/>
              </a:lnSpc>
              <a:buFont typeface="Symbol" pitchFamily="2" charset="2"/>
              <a:buChar char=""/>
              <a:tabLst>
                <a:tab pos="457200" algn="l"/>
              </a:tabLst>
            </a:pPr>
            <a:r>
              <a:rPr lang="en-GB" sz="1200" i="1" dirty="0">
                <a:solidFill>
                  <a:srgbClr val="313233"/>
                </a:solidFill>
                <a:effectLst/>
                <a:latin typeface="Source Sans Pro" panose="020B0503030403020204" pitchFamily="34" charset="0"/>
                <a:ea typeface="Arial" panose="020B0604020202020204" pitchFamily="34" charset="0"/>
                <a:cs typeface="Arial" panose="020B0604020202020204" pitchFamily="34" charset="0"/>
              </a:rPr>
              <a:t>Here’s what we’d like you to get out of today. By the time we finish, you should feel able to shop online safely and confidently. We want to help you:</a:t>
            </a:r>
            <a:endParaRPr lang="en-GB" sz="1400" i="1" dirty="0">
              <a:solidFill>
                <a:srgbClr val="313233"/>
              </a:solidFill>
              <a:effectLst/>
              <a:latin typeface="Source Sans Pro" panose="020B0503030403020204" pitchFamily="34" charset="0"/>
              <a:ea typeface="Arial" panose="020B0604020202020204" pitchFamily="34" charset="0"/>
              <a:cs typeface="Arial" panose="020B0604020202020204" pitchFamily="34" charset="0"/>
            </a:endParaRPr>
          </a:p>
          <a:p>
            <a:pPr marL="742950" lvl="1" indent="-285750">
              <a:lnSpc>
                <a:spcPct val="120000"/>
              </a:lnSpc>
              <a:buFont typeface="Courier New" panose="02070309020205020404" pitchFamily="49" charset="0"/>
              <a:buChar char="o"/>
            </a:pPr>
            <a:r>
              <a:rPr lang="en-GB" sz="1200" i="1" dirty="0">
                <a:solidFill>
                  <a:srgbClr val="313233"/>
                </a:solidFill>
                <a:effectLst/>
                <a:latin typeface="Source Sans Pro" panose="020B0503030403020204" pitchFamily="34" charset="0"/>
                <a:ea typeface="Arial" panose="020B0604020202020204" pitchFamily="34" charset="0"/>
                <a:cs typeface="Arial" panose="020B0604020202020204" pitchFamily="34" charset="0"/>
              </a:rPr>
              <a:t>Find and buy things online – from searching for products and services through to paying for and getting them</a:t>
            </a:r>
            <a:endParaRPr lang="en-GB" sz="1400" i="1" dirty="0">
              <a:solidFill>
                <a:srgbClr val="313233"/>
              </a:solidFill>
              <a:effectLst/>
              <a:latin typeface="Source Sans Pro" panose="020B0503030403020204" pitchFamily="34" charset="0"/>
              <a:ea typeface="Arial" panose="020B0604020202020204" pitchFamily="34" charset="0"/>
              <a:cs typeface="Arial" panose="020B0604020202020204" pitchFamily="34" charset="0"/>
            </a:endParaRPr>
          </a:p>
          <a:p>
            <a:pPr marL="742950" lvl="1" indent="-285750">
              <a:lnSpc>
                <a:spcPct val="120000"/>
              </a:lnSpc>
              <a:buFont typeface="Courier New" panose="02070309020205020404" pitchFamily="49" charset="0"/>
              <a:buChar char="o"/>
            </a:pPr>
            <a:r>
              <a:rPr lang="en-GB" sz="1200" i="1" dirty="0">
                <a:solidFill>
                  <a:srgbClr val="313233"/>
                </a:solidFill>
                <a:effectLst/>
                <a:latin typeface="Source Sans Pro" panose="020B0503030403020204" pitchFamily="34" charset="0"/>
                <a:ea typeface="Arial" panose="020B0604020202020204" pitchFamily="34" charset="0"/>
                <a:cs typeface="Arial" panose="020B0604020202020204" pitchFamily="34" charset="0"/>
              </a:rPr>
              <a:t>Compare prices - just like shopping around, but from the comfort of your sofa. You can then decide the app or site you'll use to shop for a particular item</a:t>
            </a:r>
          </a:p>
          <a:p>
            <a:pPr marL="742950" lvl="1" indent="-285750">
              <a:lnSpc>
                <a:spcPct val="120000"/>
              </a:lnSpc>
              <a:buFont typeface="Courier New" panose="02070309020205020404" pitchFamily="49" charset="0"/>
              <a:buChar char="o"/>
            </a:pPr>
            <a:r>
              <a:rPr lang="en-GB" sz="1200" i="1" dirty="0">
                <a:solidFill>
                  <a:srgbClr val="313233"/>
                </a:solidFill>
                <a:effectLst/>
                <a:latin typeface="Source Sans Pro" panose="020B0503030403020204" pitchFamily="34" charset="0"/>
                <a:ea typeface="Arial" panose="020B0604020202020204" pitchFamily="34" charset="0"/>
                <a:cs typeface="Arial" panose="020B0604020202020204" pitchFamily="34" charset="0"/>
              </a:rPr>
              <a:t>Know how to shop more safely online</a:t>
            </a:r>
            <a:endParaRPr lang="en-GB" sz="1400" i="1" dirty="0">
              <a:solidFill>
                <a:srgbClr val="313233"/>
              </a:solidFill>
              <a:effectLst/>
              <a:latin typeface="Source Sans Pro" panose="020B0503030403020204" pitchFamily="34" charset="0"/>
              <a:ea typeface="Arial" panose="020B0604020202020204" pitchFamily="34" charset="0"/>
              <a:cs typeface="Arial" panose="020B0604020202020204" pitchFamily="34" charset="0"/>
            </a:endParaRPr>
          </a:p>
          <a:p>
            <a:pPr marL="342900" lvl="0" indent="-342900">
              <a:lnSpc>
                <a:spcPct val="120000"/>
              </a:lnSpc>
              <a:buFont typeface="Symbol" pitchFamily="2" charset="2"/>
              <a:buChar char=""/>
              <a:tabLst>
                <a:tab pos="457200" algn="l"/>
              </a:tabLst>
            </a:pPr>
            <a:r>
              <a:rPr lang="en-GB" sz="1200" i="1" dirty="0">
                <a:solidFill>
                  <a:srgbClr val="313233"/>
                </a:solidFill>
                <a:effectLst/>
                <a:latin typeface="Source Sans Pro" panose="020B0503030403020204" pitchFamily="34" charset="0"/>
                <a:ea typeface="Arial" panose="020B0604020202020204" pitchFamily="34" charset="0"/>
                <a:cs typeface="Arial" panose="020B0604020202020204" pitchFamily="34" charset="0"/>
              </a:rPr>
              <a:t>Now, every device is slightly different, so today we’ll share general steps, tips and what to look for</a:t>
            </a:r>
            <a:endParaRPr lang="en-GB" sz="1400" i="1" dirty="0">
              <a:solidFill>
                <a:srgbClr val="313233"/>
              </a:solidFill>
              <a:effectLst/>
              <a:latin typeface="Source Sans Pro" panose="020B0503030403020204" pitchFamily="34" charset="0"/>
              <a:ea typeface="Arial" panose="020B0604020202020204" pitchFamily="34" charset="0"/>
              <a:cs typeface="Arial" panose="020B0604020202020204" pitchFamily="34" charset="0"/>
            </a:endParaRPr>
          </a:p>
          <a:p>
            <a:pPr marL="342900" lvl="0" indent="-342900">
              <a:lnSpc>
                <a:spcPct val="120000"/>
              </a:lnSpc>
              <a:spcAft>
                <a:spcPts val="1200"/>
              </a:spcAft>
              <a:buFont typeface="Symbol" pitchFamily="2" charset="2"/>
              <a:buChar char=""/>
              <a:tabLst>
                <a:tab pos="457200" algn="l"/>
              </a:tabLst>
            </a:pPr>
            <a:r>
              <a:rPr lang="en-GB" sz="1200" i="1" dirty="0">
                <a:solidFill>
                  <a:srgbClr val="313233"/>
                </a:solidFill>
                <a:effectLst/>
                <a:latin typeface="Source Sans Pro" panose="020B0503030403020204" pitchFamily="34" charset="0"/>
                <a:ea typeface="Arial" panose="020B0604020202020204" pitchFamily="34" charset="0"/>
                <a:cs typeface="Arial" panose="020B0604020202020204" pitchFamily="34" charset="0"/>
              </a:rPr>
              <a:t>If you want more help doing any of the steps on your device as we go through, just let us know and we’ll give you a hand</a:t>
            </a:r>
            <a:endParaRPr lang="en-GB" sz="1400" i="1" dirty="0">
              <a:solidFill>
                <a:srgbClr val="313233"/>
              </a:solidFill>
              <a:effectLst/>
              <a:latin typeface="Source Sans Pro" panose="020B0503030403020204" pitchFamily="34" charset="0"/>
              <a:ea typeface="Arial" panose="020B0604020202020204" pitchFamily="34" charset="0"/>
              <a:cs typeface="Arial" panose="020B0604020202020204" pitchFamily="34" charset="0"/>
            </a:endParaRPr>
          </a:p>
          <a:p>
            <a:pPr marL="342900" lvl="0" indent="-342900">
              <a:lnSpc>
                <a:spcPct val="120000"/>
              </a:lnSpc>
              <a:spcAft>
                <a:spcPts val="1200"/>
              </a:spcAft>
              <a:buFont typeface="Symbol" pitchFamily="2" charset="2"/>
              <a:buChar char=""/>
              <a:tabLst>
                <a:tab pos="457200" algn="l"/>
              </a:tabLst>
            </a:pPr>
            <a:r>
              <a:rPr lang="en-GB" sz="1200" i="1" dirty="0">
                <a:solidFill>
                  <a:srgbClr val="313233"/>
                </a:solidFill>
                <a:effectLst/>
                <a:latin typeface="Source Sans Pro" panose="020B0503030403020204" pitchFamily="34" charset="0"/>
                <a:ea typeface="Arial" panose="020B0604020202020204" pitchFamily="34" charset="0"/>
                <a:cs typeface="Arial" panose="020B0604020202020204" pitchFamily="34" charset="0"/>
              </a:rPr>
              <a:t>If you need more help with your type of device, we’ll share some useful resources at the end of the session</a:t>
            </a:r>
            <a:r>
              <a:rPr lang="en-GB" i="1" dirty="0">
                <a:effectLst/>
              </a:rPr>
              <a:t> </a:t>
            </a:r>
            <a:endParaRPr lang="en-GB" i="1" dirty="0"/>
          </a:p>
        </p:txBody>
      </p:sp>
      <p:sp>
        <p:nvSpPr>
          <p:cNvPr id="4" name="Slide Number Placeholder 3"/>
          <p:cNvSpPr>
            <a:spLocks noGrp="1"/>
          </p:cNvSpPr>
          <p:nvPr>
            <p:ph type="sldNum" sz="quarter" idx="5"/>
          </p:nvPr>
        </p:nvSpPr>
        <p:spPr/>
        <p:txBody>
          <a:bodyPr/>
          <a:lstStyle/>
          <a:p>
            <a:fld id="{5EBEBF41-136C-406D-8E2D-B112DBFA8C1A}" type="slidenum">
              <a:rPr lang="en-GB" smtClean="0">
                <a:latin typeface="Avenir Next LT Pro" panose="020B0504020202020204" pitchFamily="34" charset="77"/>
              </a:rPr>
              <a:t>4</a:t>
            </a:fld>
            <a:endParaRPr lang="en-GB">
              <a:latin typeface="Avenir Next LT Pro" panose="020B0504020202020204" pitchFamily="34" charset="77"/>
            </a:endParaRPr>
          </a:p>
        </p:txBody>
      </p:sp>
    </p:spTree>
    <p:extLst>
      <p:ext uri="{BB962C8B-B14F-4D97-AF65-F5344CB8AC3E}">
        <p14:creationId xmlns:p14="http://schemas.microsoft.com/office/powerpoint/2010/main" val="321216651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342900" lvl="0" indent="-342900">
              <a:lnSpc>
                <a:spcPct val="120000"/>
              </a:lnSpc>
              <a:buFont typeface="Symbol" pitchFamily="2" charset="2"/>
              <a:buChar char=""/>
            </a:pPr>
            <a:r>
              <a:rPr lang="en-GB" sz="1200" i="1" dirty="0">
                <a:solidFill>
                  <a:srgbClr val="313233"/>
                </a:solidFill>
                <a:effectLst/>
                <a:latin typeface="Source Sans Pro" panose="020B0503030403020204" pitchFamily="34" charset="0"/>
                <a:ea typeface="Arial" panose="020B0604020202020204" pitchFamily="34" charset="0"/>
                <a:cs typeface="Arial" panose="020B0604020202020204" pitchFamily="34" charset="0"/>
              </a:rPr>
              <a:t>Let's discuss: What can you buy online?</a:t>
            </a:r>
          </a:p>
          <a:p>
            <a:pPr marL="342900" lvl="0" indent="-342900">
              <a:lnSpc>
                <a:spcPct val="120000"/>
              </a:lnSpc>
              <a:buFont typeface="Symbol" pitchFamily="2" charset="2"/>
              <a:buChar char=""/>
            </a:pPr>
            <a:r>
              <a:rPr lang="en-GB" sz="1200" i="1" dirty="0">
                <a:solidFill>
                  <a:srgbClr val="313233"/>
                </a:solidFill>
                <a:effectLst/>
                <a:latin typeface="Source Sans Pro" panose="020B0503030403020204" pitchFamily="34" charset="0"/>
                <a:ea typeface="Arial" panose="020B0604020202020204" pitchFamily="34" charset="0"/>
                <a:cs typeface="Arial" panose="020B0604020202020204" pitchFamily="34" charset="0"/>
              </a:rPr>
              <a:t>Share your ideas and experiences</a:t>
            </a:r>
          </a:p>
          <a:p>
            <a:pPr marL="228600" indent="0">
              <a:lnSpc>
                <a:spcPct val="120000"/>
              </a:lnSpc>
              <a:spcAft>
                <a:spcPts val="1200"/>
              </a:spcAft>
              <a:buNone/>
            </a:pPr>
            <a:r>
              <a:rPr lang="en-GB" sz="1200" dirty="0">
                <a:solidFill>
                  <a:srgbClr val="313233"/>
                </a:solidFill>
                <a:effectLst/>
                <a:latin typeface="Source Sans Pro" panose="020B0503030403020204" pitchFamily="34" charset="0"/>
                <a:ea typeface="Arial" panose="020B0604020202020204" pitchFamily="34" charset="0"/>
                <a:cs typeface="Arial" panose="020B0604020202020204" pitchFamily="34" charset="0"/>
              </a:rPr>
              <a:t> </a:t>
            </a:r>
          </a:p>
          <a:p>
            <a:pPr marL="158750" indent="0">
              <a:buNone/>
            </a:pPr>
            <a:r>
              <a:rPr lang="en-GB" sz="1200" dirty="0">
                <a:solidFill>
                  <a:srgbClr val="313233"/>
                </a:solidFill>
                <a:effectLst/>
                <a:latin typeface="Source Sans Pro" panose="020B0503030403020204" pitchFamily="34" charset="0"/>
                <a:ea typeface="Arial" panose="020B0604020202020204" pitchFamily="34" charset="0"/>
                <a:cs typeface="Arial" panose="020B0604020202020204" pitchFamily="34" charset="0"/>
              </a:rPr>
              <a:t>TRAINER NOTE – Run a short discussion/chat-based activity</a:t>
            </a:r>
            <a:r>
              <a:rPr lang="en-GB" dirty="0">
                <a:effectLst/>
              </a:rPr>
              <a:t> </a:t>
            </a:r>
            <a:endParaRPr lang="en-GB" dirty="0"/>
          </a:p>
        </p:txBody>
      </p:sp>
      <p:sp>
        <p:nvSpPr>
          <p:cNvPr id="4" name="Slide Number Placeholder 3"/>
          <p:cNvSpPr>
            <a:spLocks noGrp="1"/>
          </p:cNvSpPr>
          <p:nvPr>
            <p:ph type="sldNum" sz="quarter" idx="5"/>
          </p:nvPr>
        </p:nvSpPr>
        <p:spPr/>
        <p:txBody>
          <a:bodyPr/>
          <a:lstStyle/>
          <a:p>
            <a:fld id="{5EBEBF41-136C-406D-8E2D-B112DBFA8C1A}" type="slidenum">
              <a:rPr lang="en-GB" smtClean="0">
                <a:latin typeface="Avenir Next LT Pro" panose="020B0504020202020204" pitchFamily="34" charset="77"/>
              </a:rPr>
              <a:t>5</a:t>
            </a:fld>
            <a:endParaRPr lang="en-GB">
              <a:latin typeface="Avenir Next LT Pro" panose="020B0504020202020204" pitchFamily="34" charset="77"/>
            </a:endParaRPr>
          </a:p>
        </p:txBody>
      </p:sp>
    </p:spTree>
    <p:extLst>
      <p:ext uri="{BB962C8B-B14F-4D97-AF65-F5344CB8AC3E}">
        <p14:creationId xmlns:p14="http://schemas.microsoft.com/office/powerpoint/2010/main" val="92482250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342900" lvl="0" indent="-342900">
              <a:lnSpc>
                <a:spcPct val="120000"/>
              </a:lnSpc>
              <a:buFont typeface="Symbol" pitchFamily="2" charset="2"/>
              <a:buChar char=""/>
            </a:pPr>
            <a:r>
              <a:rPr lang="en-GB" sz="1800" i="1" dirty="0">
                <a:solidFill>
                  <a:srgbClr val="313233"/>
                </a:solidFill>
                <a:effectLst/>
                <a:latin typeface="Source Sans Pro" panose="020B0503030403020204" pitchFamily="34" charset="0"/>
                <a:ea typeface="Arial" panose="020B0604020202020204" pitchFamily="34" charset="0"/>
                <a:cs typeface="Arial" panose="020B0604020202020204" pitchFamily="34" charset="0"/>
              </a:rPr>
              <a:t>Let's explore some examples of things you can buy online. Keep in mind you can find a wide range of goods and services online. Most of what you need is just a click (or tap) away. Here are just a few examples:</a:t>
            </a:r>
          </a:p>
          <a:p>
            <a:pPr marL="342900" lvl="0" indent="-342900">
              <a:lnSpc>
                <a:spcPct val="120000"/>
              </a:lnSpc>
              <a:buFont typeface="Symbol" pitchFamily="2" charset="2"/>
              <a:buChar char=""/>
            </a:pPr>
            <a:r>
              <a:rPr lang="en-GB" sz="1800" i="1" dirty="0">
                <a:solidFill>
                  <a:srgbClr val="313233"/>
                </a:solidFill>
                <a:effectLst/>
                <a:latin typeface="Source Sans Pro" panose="020B0503030403020204" pitchFamily="34" charset="0"/>
                <a:ea typeface="Arial" panose="020B0604020202020204" pitchFamily="34" charset="0"/>
                <a:cs typeface="Arial" panose="020B0604020202020204" pitchFamily="34" charset="0"/>
              </a:rPr>
              <a:t>Clothes – Explore endless options in size, colour, and style. Whether it's comfy casual wear, clothes for work, or fun costumes, you'll find it online. Many high street clothing shops (like </a:t>
            </a:r>
            <a:r>
              <a:rPr lang="en-GB" sz="1800" i="1" u="sng" dirty="0">
                <a:solidFill>
                  <a:srgbClr val="313233"/>
                </a:solidFill>
                <a:effectLst/>
                <a:latin typeface="Source Sans Pro" panose="020B0503030403020204" pitchFamily="34" charset="0"/>
                <a:ea typeface="Arial" panose="020B0604020202020204" pitchFamily="34" charset="0"/>
                <a:cs typeface="Arial" panose="020B0604020202020204" pitchFamily="34" charset="0"/>
                <a:hlinkClick r:id="rId3"/>
              </a:rPr>
              <a:t>Matalan</a:t>
            </a:r>
            <a:r>
              <a:rPr lang="en-GB" sz="1800" i="1" dirty="0">
                <a:solidFill>
                  <a:srgbClr val="313233"/>
                </a:solidFill>
                <a:effectLst/>
                <a:latin typeface="Source Sans Pro" panose="020B0503030403020204" pitchFamily="34" charset="0"/>
                <a:ea typeface="Arial" panose="020B0604020202020204" pitchFamily="34" charset="0"/>
                <a:cs typeface="Arial" panose="020B0604020202020204" pitchFamily="34" charset="0"/>
              </a:rPr>
              <a:t>, </a:t>
            </a:r>
            <a:r>
              <a:rPr lang="en-GB" sz="1800" i="1" u="sng" dirty="0">
                <a:solidFill>
                  <a:srgbClr val="313233"/>
                </a:solidFill>
                <a:effectLst/>
                <a:latin typeface="Source Sans Pro" panose="020B0503030403020204" pitchFamily="34" charset="0"/>
                <a:ea typeface="Arial" panose="020B0604020202020204" pitchFamily="34" charset="0"/>
                <a:cs typeface="Arial" panose="020B0604020202020204" pitchFamily="34" charset="0"/>
                <a:hlinkClick r:id="rId4"/>
              </a:rPr>
              <a:t>Next</a:t>
            </a:r>
            <a:r>
              <a:rPr lang="en-GB" sz="1800" i="1" dirty="0">
                <a:solidFill>
                  <a:srgbClr val="313233"/>
                </a:solidFill>
                <a:effectLst/>
                <a:latin typeface="Source Sans Pro" panose="020B0503030403020204" pitchFamily="34" charset="0"/>
                <a:ea typeface="Arial" panose="020B0604020202020204" pitchFamily="34" charset="0"/>
                <a:cs typeface="Arial" panose="020B0604020202020204" pitchFamily="34" charset="0"/>
              </a:rPr>
              <a:t>, and  </a:t>
            </a:r>
            <a:r>
              <a:rPr lang="en-GB" sz="1800" i="1" u="sng" dirty="0">
                <a:solidFill>
                  <a:srgbClr val="313233"/>
                </a:solidFill>
                <a:effectLst/>
                <a:latin typeface="Source Sans Pro" panose="020B0503030403020204" pitchFamily="34" charset="0"/>
                <a:ea typeface="Arial" panose="020B0604020202020204" pitchFamily="34" charset="0"/>
                <a:cs typeface="Arial" panose="020B0604020202020204" pitchFamily="34" charset="0"/>
                <a:hlinkClick r:id="rId5"/>
              </a:rPr>
              <a:t>New Look</a:t>
            </a:r>
            <a:r>
              <a:rPr lang="en-GB" sz="1800" i="1" dirty="0">
                <a:solidFill>
                  <a:srgbClr val="313233"/>
                </a:solidFill>
                <a:effectLst/>
                <a:latin typeface="Source Sans Pro" panose="020B0503030403020204" pitchFamily="34" charset="0"/>
                <a:ea typeface="Arial" panose="020B0604020202020204" pitchFamily="34" charset="0"/>
                <a:cs typeface="Arial" panose="020B0604020202020204" pitchFamily="34" charset="0"/>
              </a:rPr>
              <a:t>) also have websites and apps, and you may find there’s a wider range online compared with their high street stores. So if your local store doesn't have those shoes  in your size, try their website! There are also online only options such as </a:t>
            </a:r>
            <a:r>
              <a:rPr lang="en-GB" sz="1800" i="1" u="sng" dirty="0">
                <a:solidFill>
                  <a:srgbClr val="313233"/>
                </a:solidFill>
                <a:effectLst/>
                <a:latin typeface="Source Sans Pro" panose="020B0503030403020204" pitchFamily="34" charset="0"/>
                <a:ea typeface="Arial" panose="020B0604020202020204" pitchFamily="34" charset="0"/>
                <a:cs typeface="Arial" panose="020B0604020202020204" pitchFamily="34" charset="0"/>
                <a:hlinkClick r:id="rId6"/>
              </a:rPr>
              <a:t>Asos</a:t>
            </a:r>
            <a:r>
              <a:rPr lang="en-GB" sz="1800" i="1" dirty="0">
                <a:solidFill>
                  <a:srgbClr val="313233"/>
                </a:solidFill>
                <a:effectLst/>
                <a:latin typeface="Source Sans Pro" panose="020B0503030403020204" pitchFamily="34" charset="0"/>
                <a:ea typeface="Arial" panose="020B0604020202020204" pitchFamily="34" charset="0"/>
                <a:cs typeface="Arial" panose="020B0604020202020204" pitchFamily="34" charset="0"/>
              </a:rPr>
              <a:t> and </a:t>
            </a:r>
            <a:r>
              <a:rPr lang="en-GB" sz="1800" i="1" u="sng" dirty="0">
                <a:solidFill>
                  <a:srgbClr val="313233"/>
                </a:solidFill>
                <a:effectLst/>
                <a:latin typeface="Source Sans Pro" panose="020B0503030403020204" pitchFamily="34" charset="0"/>
                <a:ea typeface="Arial" panose="020B0604020202020204" pitchFamily="34" charset="0"/>
                <a:cs typeface="Arial" panose="020B0604020202020204" pitchFamily="34" charset="0"/>
                <a:hlinkClick r:id="rId7"/>
              </a:rPr>
              <a:t>boohoo.com</a:t>
            </a:r>
            <a:endParaRPr lang="en-GB" sz="1800" i="1" dirty="0">
              <a:solidFill>
                <a:srgbClr val="313233"/>
              </a:solidFill>
              <a:effectLst/>
              <a:latin typeface="Source Sans Pro" panose="020B0503030403020204" pitchFamily="34" charset="0"/>
              <a:ea typeface="Arial" panose="020B0604020202020204" pitchFamily="34" charset="0"/>
              <a:cs typeface="Arial" panose="020B0604020202020204" pitchFamily="34" charset="0"/>
            </a:endParaRPr>
          </a:p>
          <a:p>
            <a:pPr marL="342900" lvl="0" indent="-342900">
              <a:lnSpc>
                <a:spcPct val="120000"/>
              </a:lnSpc>
              <a:buFont typeface="Symbol" pitchFamily="2" charset="2"/>
              <a:buChar char=""/>
            </a:pPr>
            <a:r>
              <a:rPr lang="en-GB" sz="1800" i="1" dirty="0">
                <a:solidFill>
                  <a:srgbClr val="313233"/>
                </a:solidFill>
                <a:effectLst/>
                <a:latin typeface="Source Sans Pro" panose="020B0503030403020204" pitchFamily="34" charset="0"/>
                <a:ea typeface="Arial" panose="020B0604020202020204" pitchFamily="34" charset="0"/>
                <a:cs typeface="Arial" panose="020B0604020202020204" pitchFamily="34" charset="0"/>
              </a:rPr>
              <a:t>Electronics – Upgrade the technology in your home with online purchases. From televisions to game </a:t>
            </a:r>
            <a:r>
              <a:rPr lang="en-GB" sz="1800" i="1" u="sng" dirty="0">
                <a:solidFill>
                  <a:srgbClr val="313233"/>
                </a:solidFill>
                <a:effectLst/>
                <a:latin typeface="Source Sans Pro" panose="020B0503030403020204" pitchFamily="34" charset="0"/>
                <a:ea typeface="Arial" panose="020B0604020202020204" pitchFamily="34" charset="0"/>
                <a:cs typeface="Arial" panose="020B0604020202020204" pitchFamily="34" charset="0"/>
              </a:rPr>
              <a:t>consoles</a:t>
            </a:r>
            <a:r>
              <a:rPr lang="en-US" sz="1800" i="1" dirty="0">
                <a:solidFill>
                  <a:srgbClr val="313233"/>
                </a:solidFill>
                <a:effectLst/>
                <a:latin typeface="Times New Roman" panose="02020603050405020304" pitchFamily="18" charset="0"/>
                <a:ea typeface="Times New Roman" panose="02020603050405020304" pitchFamily="18" charset="0"/>
                <a:cs typeface="Arial" panose="020B0604020202020204" pitchFamily="34" charset="0"/>
              </a:rPr>
              <a:t> </a:t>
            </a:r>
            <a:r>
              <a:rPr lang="en-GB" sz="1800" i="1" dirty="0">
                <a:solidFill>
                  <a:srgbClr val="313233"/>
                </a:solidFill>
                <a:effectLst/>
                <a:latin typeface="Source Sans Pro" panose="020B0503030403020204" pitchFamily="34" charset="0"/>
                <a:ea typeface="Arial" panose="020B0604020202020204" pitchFamily="34" charset="0"/>
                <a:cs typeface="Arial" panose="020B0604020202020204" pitchFamily="34" charset="0"/>
              </a:rPr>
              <a:t> and ‘smart’ devices, both high street retailers with online platforms and online-only stores offer a range of options. Sites like </a:t>
            </a:r>
            <a:r>
              <a:rPr lang="en-GB" sz="1800" i="1" u="sng" dirty="0" err="1">
                <a:solidFill>
                  <a:srgbClr val="313233"/>
                </a:solidFill>
                <a:effectLst/>
                <a:latin typeface="Source Sans Pro" panose="020B0503030403020204" pitchFamily="34" charset="0"/>
                <a:ea typeface="Arial" panose="020B0604020202020204" pitchFamily="34" charset="0"/>
                <a:cs typeface="Arial" panose="020B0604020202020204" pitchFamily="34" charset="0"/>
                <a:hlinkClick r:id="rId8"/>
              </a:rPr>
              <a:t>Currys</a:t>
            </a:r>
            <a:r>
              <a:rPr lang="en-GB" sz="1800" i="1" dirty="0">
                <a:solidFill>
                  <a:srgbClr val="313233"/>
                </a:solidFill>
                <a:effectLst/>
                <a:latin typeface="Source Sans Pro" panose="020B0503030403020204" pitchFamily="34" charset="0"/>
                <a:ea typeface="Arial" panose="020B0604020202020204" pitchFamily="34" charset="0"/>
                <a:cs typeface="Arial" panose="020B0604020202020204" pitchFamily="34" charset="0"/>
              </a:rPr>
              <a:t>, </a:t>
            </a:r>
            <a:r>
              <a:rPr lang="en-GB" sz="1800" i="1" u="sng" dirty="0">
                <a:solidFill>
                  <a:srgbClr val="313233"/>
                </a:solidFill>
                <a:effectLst/>
                <a:latin typeface="Source Sans Pro" panose="020B0503030403020204" pitchFamily="34" charset="0"/>
                <a:ea typeface="Arial" panose="020B0604020202020204" pitchFamily="34" charset="0"/>
                <a:cs typeface="Arial" panose="020B0604020202020204" pitchFamily="34" charset="0"/>
                <a:hlinkClick r:id="rId9"/>
              </a:rPr>
              <a:t>Amazon</a:t>
            </a:r>
            <a:r>
              <a:rPr lang="en-GB" sz="1800" i="1" dirty="0">
                <a:solidFill>
                  <a:srgbClr val="313233"/>
                </a:solidFill>
                <a:effectLst/>
                <a:latin typeface="Source Sans Pro" panose="020B0503030403020204" pitchFamily="34" charset="0"/>
                <a:ea typeface="Arial" panose="020B0604020202020204" pitchFamily="34" charset="0"/>
                <a:cs typeface="Arial" panose="020B0604020202020204" pitchFamily="34" charset="0"/>
              </a:rPr>
              <a:t>, and </a:t>
            </a:r>
            <a:r>
              <a:rPr lang="en-GB" sz="1800" i="1" u="sng" dirty="0">
                <a:solidFill>
                  <a:srgbClr val="313233"/>
                </a:solidFill>
                <a:effectLst/>
                <a:latin typeface="Source Sans Pro" panose="020B0503030403020204" pitchFamily="34" charset="0"/>
                <a:ea typeface="Arial" panose="020B0604020202020204" pitchFamily="34" charset="0"/>
                <a:cs typeface="Arial" panose="020B0604020202020204" pitchFamily="34" charset="0"/>
                <a:hlinkClick r:id="rId10"/>
              </a:rPr>
              <a:t>AO</a:t>
            </a:r>
            <a:r>
              <a:rPr lang="en-GB" sz="1800" i="1" u="none" dirty="0">
                <a:solidFill>
                  <a:srgbClr val="313233"/>
                </a:solidFill>
                <a:effectLst/>
                <a:latin typeface="Source Sans Pro" panose="020B0503030403020204" pitchFamily="34" charset="0"/>
                <a:ea typeface="Arial" panose="020B0604020202020204" pitchFamily="34" charset="0"/>
                <a:cs typeface="Arial" panose="020B0604020202020204" pitchFamily="34" charset="0"/>
              </a:rPr>
              <a:t> all sell electronics</a:t>
            </a:r>
            <a:endParaRPr lang="en-GB" sz="1800" i="1" dirty="0">
              <a:solidFill>
                <a:srgbClr val="313233"/>
              </a:solidFill>
              <a:effectLst/>
              <a:latin typeface="Source Sans Pro" panose="020B0503030403020204" pitchFamily="34" charset="0"/>
              <a:ea typeface="Arial" panose="020B0604020202020204" pitchFamily="34" charset="0"/>
              <a:cs typeface="Arial" panose="020B0604020202020204" pitchFamily="34" charset="0"/>
            </a:endParaRPr>
          </a:p>
          <a:p>
            <a:pPr marL="342900" lvl="0" indent="-342900">
              <a:lnSpc>
                <a:spcPct val="120000"/>
              </a:lnSpc>
              <a:buFont typeface="Symbol" pitchFamily="2" charset="2"/>
              <a:buChar char=""/>
            </a:pPr>
            <a:r>
              <a:rPr lang="en-GB" sz="1800" i="1" dirty="0">
                <a:solidFill>
                  <a:srgbClr val="313233"/>
                </a:solidFill>
                <a:effectLst/>
                <a:latin typeface="Source Sans Pro" panose="020B0503030403020204" pitchFamily="34" charset="0"/>
                <a:ea typeface="Arial" panose="020B0604020202020204" pitchFamily="34" charset="0"/>
                <a:cs typeface="Arial" panose="020B0604020202020204" pitchFamily="34" charset="0"/>
              </a:rPr>
              <a:t>Books –</a:t>
            </a:r>
            <a:r>
              <a:rPr lang="en-GB" sz="1800" i="1" u="none" dirty="0">
                <a:solidFill>
                  <a:srgbClr val="313233"/>
                </a:solidFill>
                <a:effectLst/>
                <a:latin typeface="Source Sans Pro" panose="020B0503030403020204" pitchFamily="34" charset="0"/>
                <a:ea typeface="Arial" panose="020B0604020202020204" pitchFamily="34" charset="0"/>
                <a:cs typeface="Arial" panose="020B0604020202020204" pitchFamily="34" charset="0"/>
              </a:rPr>
              <a:t>Immerse yourself in the world of literature. Whether you prefer physical copies or digital versions, there's something for every book lover. There are online-only options like </a:t>
            </a:r>
            <a:r>
              <a:rPr lang="en-GB" sz="1800" i="1" u="none" dirty="0">
                <a:solidFill>
                  <a:srgbClr val="313233"/>
                </a:solidFill>
                <a:effectLst/>
                <a:latin typeface="Source Sans Pro" panose="020B0503030403020204" pitchFamily="34" charset="0"/>
                <a:ea typeface="Arial" panose="020B0604020202020204" pitchFamily="34" charset="0"/>
                <a:cs typeface="Arial" panose="020B0604020202020204" pitchFamily="34" charset="0"/>
                <a:hlinkClick r:id="rId11"/>
              </a:rPr>
              <a:t>Bookshop.org</a:t>
            </a:r>
            <a:r>
              <a:rPr lang="en-GB" sz="1800" i="1" dirty="0">
                <a:solidFill>
                  <a:srgbClr val="313233"/>
                </a:solidFill>
                <a:effectLst/>
                <a:latin typeface="Source Sans Pro" panose="020B0503030403020204" pitchFamily="34" charset="0"/>
                <a:ea typeface="Arial" panose="020B0604020202020204" pitchFamily="34" charset="0"/>
                <a:cs typeface="Arial" panose="020B0604020202020204" pitchFamily="34" charset="0"/>
              </a:rPr>
              <a:t> alongside well-known high street choices such as </a:t>
            </a:r>
            <a:r>
              <a:rPr lang="en-GB" sz="1800" i="1" u="sng" dirty="0" err="1">
                <a:solidFill>
                  <a:srgbClr val="313233"/>
                </a:solidFill>
                <a:effectLst/>
                <a:latin typeface="Source Sans Pro" panose="020B0503030403020204" pitchFamily="34" charset="0"/>
                <a:ea typeface="Arial" panose="020B0604020202020204" pitchFamily="34" charset="0"/>
                <a:cs typeface="Arial" panose="020B0604020202020204" pitchFamily="34" charset="0"/>
                <a:hlinkClick r:id="rId12"/>
              </a:rPr>
              <a:t>WHSmiths</a:t>
            </a:r>
            <a:r>
              <a:rPr lang="en-GB" sz="1800" i="1" dirty="0">
                <a:solidFill>
                  <a:srgbClr val="313233"/>
                </a:solidFill>
                <a:effectLst/>
                <a:latin typeface="Source Sans Pro" panose="020B0503030403020204" pitchFamily="34" charset="0"/>
                <a:ea typeface="Arial" panose="020B0604020202020204" pitchFamily="34" charset="0"/>
                <a:cs typeface="Arial" panose="020B0604020202020204" pitchFamily="34" charset="0"/>
              </a:rPr>
              <a:t> or </a:t>
            </a:r>
            <a:r>
              <a:rPr lang="en-GB" sz="1800" i="1" u="sng" dirty="0">
                <a:solidFill>
                  <a:srgbClr val="313233"/>
                </a:solidFill>
                <a:effectLst/>
                <a:latin typeface="Source Sans Pro" panose="020B0503030403020204" pitchFamily="34" charset="0"/>
                <a:ea typeface="Arial" panose="020B0604020202020204" pitchFamily="34" charset="0"/>
                <a:cs typeface="Arial" panose="020B0604020202020204" pitchFamily="34" charset="0"/>
                <a:hlinkClick r:id="rId13"/>
              </a:rPr>
              <a:t>Waterstones</a:t>
            </a:r>
            <a:r>
              <a:rPr lang="en-US" sz="1800" i="1" u="sng" dirty="0">
                <a:solidFill>
                  <a:srgbClr val="313233"/>
                </a:solidFill>
                <a:effectLst/>
                <a:latin typeface="Times New Roman" panose="02020603050405020304" pitchFamily="18" charset="0"/>
                <a:ea typeface="Times New Roman" panose="02020603050405020304" pitchFamily="18" charset="0"/>
                <a:cs typeface="Arial" panose="020B0604020202020204" pitchFamily="34" charset="0"/>
                <a:hlinkClick r:id="rId13"/>
              </a:rPr>
              <a:t> </a:t>
            </a:r>
            <a:r>
              <a:rPr lang="en-GB" sz="1800" i="1" dirty="0">
                <a:solidFill>
                  <a:srgbClr val="313233"/>
                </a:solidFill>
                <a:effectLst/>
                <a:latin typeface="Source Sans Pro" panose="020B0503030403020204" pitchFamily="34" charset="0"/>
                <a:ea typeface="Arial" panose="020B0604020202020204" pitchFamily="34" charset="0"/>
                <a:cs typeface="Arial" panose="020B0604020202020204" pitchFamily="34" charset="0"/>
              </a:rPr>
              <a:t> </a:t>
            </a:r>
          </a:p>
          <a:p>
            <a:pPr marL="342900" lvl="0" indent="-342900">
              <a:lnSpc>
                <a:spcPct val="120000"/>
              </a:lnSpc>
              <a:buFont typeface="Symbol" pitchFamily="2" charset="2"/>
              <a:buChar char=""/>
            </a:pPr>
            <a:r>
              <a:rPr lang="en-GB" sz="1800" i="1" dirty="0">
                <a:solidFill>
                  <a:srgbClr val="313233"/>
                </a:solidFill>
                <a:effectLst/>
                <a:latin typeface="Source Sans Pro" panose="020B0503030403020204" pitchFamily="34" charset="0"/>
                <a:ea typeface="Arial" panose="020B0604020202020204" pitchFamily="34" charset="0"/>
                <a:cs typeface="Arial" panose="020B0604020202020204" pitchFamily="34" charset="0"/>
              </a:rPr>
              <a:t>Groceries – Simplify your life by ordering groceries online. Choose between in-store pickup or convenient home delivery. These include big supermarkets like </a:t>
            </a:r>
            <a:r>
              <a:rPr lang="en-GB" sz="1800" i="1" u="sng" dirty="0">
                <a:solidFill>
                  <a:srgbClr val="313233"/>
                </a:solidFill>
                <a:effectLst/>
                <a:latin typeface="Source Sans Pro" panose="020B0503030403020204" pitchFamily="34" charset="0"/>
                <a:ea typeface="Arial" panose="020B0604020202020204" pitchFamily="34" charset="0"/>
                <a:cs typeface="Arial" panose="020B0604020202020204" pitchFamily="34" charset="0"/>
                <a:hlinkClick r:id="rId14"/>
              </a:rPr>
              <a:t>Tesco</a:t>
            </a:r>
            <a:r>
              <a:rPr lang="en-GB" sz="1800" i="1" dirty="0">
                <a:solidFill>
                  <a:srgbClr val="313233"/>
                </a:solidFill>
                <a:effectLst/>
                <a:latin typeface="Source Sans Pro" panose="020B0503030403020204" pitchFamily="34" charset="0"/>
                <a:ea typeface="Arial" panose="020B0604020202020204" pitchFamily="34" charset="0"/>
                <a:cs typeface="Arial" panose="020B0604020202020204" pitchFamily="34" charset="0"/>
              </a:rPr>
              <a:t>, </a:t>
            </a:r>
            <a:r>
              <a:rPr lang="en-GB" sz="1800" i="1" u="sng" dirty="0">
                <a:solidFill>
                  <a:srgbClr val="313233"/>
                </a:solidFill>
                <a:effectLst/>
                <a:latin typeface="Source Sans Pro" panose="020B0503030403020204" pitchFamily="34" charset="0"/>
                <a:ea typeface="Arial" panose="020B0604020202020204" pitchFamily="34" charset="0"/>
                <a:cs typeface="Arial" panose="020B0604020202020204" pitchFamily="34" charset="0"/>
                <a:hlinkClick r:id="rId15"/>
              </a:rPr>
              <a:t>Sainsbury's</a:t>
            </a:r>
            <a:r>
              <a:rPr lang="en-GB" sz="1800" i="1" dirty="0">
                <a:solidFill>
                  <a:srgbClr val="313233"/>
                </a:solidFill>
                <a:effectLst/>
                <a:latin typeface="Source Sans Pro" panose="020B0503030403020204" pitchFamily="34" charset="0"/>
                <a:ea typeface="Arial" panose="020B0604020202020204" pitchFamily="34" charset="0"/>
                <a:cs typeface="Arial" panose="020B0604020202020204" pitchFamily="34" charset="0"/>
              </a:rPr>
              <a:t>, and the online-only </a:t>
            </a:r>
            <a:r>
              <a:rPr lang="en-GB" sz="1800" i="1" u="sng" dirty="0">
                <a:solidFill>
                  <a:srgbClr val="313233"/>
                </a:solidFill>
                <a:effectLst/>
                <a:latin typeface="Source Sans Pro" panose="020B0503030403020204" pitchFamily="34" charset="0"/>
                <a:ea typeface="Arial" panose="020B0604020202020204" pitchFamily="34" charset="0"/>
                <a:cs typeface="Arial" panose="020B0604020202020204" pitchFamily="34" charset="0"/>
                <a:hlinkClick r:id="rId16"/>
              </a:rPr>
              <a:t>Ocado</a:t>
            </a:r>
            <a:endParaRPr lang="en-GB" sz="1800" i="1" dirty="0">
              <a:solidFill>
                <a:srgbClr val="313233"/>
              </a:solidFill>
              <a:effectLst/>
              <a:latin typeface="Source Sans Pro" panose="020B0503030403020204" pitchFamily="34" charset="0"/>
              <a:ea typeface="Arial" panose="020B0604020202020204" pitchFamily="34" charset="0"/>
              <a:cs typeface="Arial" panose="020B0604020202020204" pitchFamily="34" charset="0"/>
            </a:endParaRPr>
          </a:p>
          <a:p>
            <a:pPr marL="342900" lvl="0" indent="-342900">
              <a:lnSpc>
                <a:spcPct val="120000"/>
              </a:lnSpc>
              <a:buFont typeface="Symbol" pitchFamily="2" charset="2"/>
              <a:buChar char=""/>
            </a:pPr>
            <a:r>
              <a:rPr lang="en-GB" sz="1800" i="1" dirty="0">
                <a:solidFill>
                  <a:srgbClr val="313233"/>
                </a:solidFill>
                <a:effectLst/>
                <a:latin typeface="Source Sans Pro" panose="020B0503030403020204" pitchFamily="34" charset="0"/>
                <a:ea typeface="Arial" panose="020B0604020202020204" pitchFamily="34" charset="0"/>
                <a:cs typeface="Arial" panose="020B0604020202020204" pitchFamily="34" charset="0"/>
              </a:rPr>
              <a:t>Holidays and mini breaks – Plan your getaway from the comfort of your home. Book flights, accommodations, or appointments online. Examples include </a:t>
            </a:r>
            <a:r>
              <a:rPr lang="en-GB" sz="1800" i="1" u="sng" dirty="0">
                <a:solidFill>
                  <a:srgbClr val="313233"/>
                </a:solidFill>
                <a:effectLst/>
                <a:latin typeface="Source Sans Pro" panose="020B0503030403020204" pitchFamily="34" charset="0"/>
                <a:ea typeface="Arial" panose="020B0604020202020204" pitchFamily="34" charset="0"/>
                <a:cs typeface="Arial" panose="020B0604020202020204" pitchFamily="34" charset="0"/>
                <a:hlinkClick r:id="rId17"/>
              </a:rPr>
              <a:t>booking.com</a:t>
            </a:r>
            <a:r>
              <a:rPr lang="en-GB" sz="1800" i="1" dirty="0">
                <a:solidFill>
                  <a:srgbClr val="313233"/>
                </a:solidFill>
                <a:effectLst/>
                <a:latin typeface="Source Sans Pro" panose="020B0503030403020204" pitchFamily="34" charset="0"/>
                <a:ea typeface="Arial" panose="020B0604020202020204" pitchFamily="34" charset="0"/>
                <a:cs typeface="Arial" panose="020B0604020202020204" pitchFamily="34" charset="0"/>
              </a:rPr>
              <a:t>, </a:t>
            </a:r>
            <a:r>
              <a:rPr lang="en-GB" sz="1800" i="1" u="sng" dirty="0">
                <a:solidFill>
                  <a:srgbClr val="313233"/>
                </a:solidFill>
                <a:effectLst/>
                <a:latin typeface="Source Sans Pro" panose="020B0503030403020204" pitchFamily="34" charset="0"/>
                <a:ea typeface="Arial" panose="020B0604020202020204" pitchFamily="34" charset="0"/>
                <a:cs typeface="Arial" panose="020B0604020202020204" pitchFamily="34" charset="0"/>
                <a:hlinkClick r:id="rId18"/>
              </a:rPr>
              <a:t>lastminute.com</a:t>
            </a:r>
            <a:r>
              <a:rPr lang="en-GB" sz="1800" i="1" dirty="0">
                <a:solidFill>
                  <a:srgbClr val="313233"/>
                </a:solidFill>
                <a:effectLst/>
                <a:latin typeface="Source Sans Pro" panose="020B0503030403020204" pitchFamily="34" charset="0"/>
                <a:ea typeface="Arial" panose="020B0604020202020204" pitchFamily="34" charset="0"/>
                <a:cs typeface="Arial" panose="020B0604020202020204" pitchFamily="34" charset="0"/>
              </a:rPr>
              <a:t>, and the </a:t>
            </a:r>
            <a:r>
              <a:rPr lang="en-GB" sz="1800" i="1" u="sng" dirty="0" err="1">
                <a:solidFill>
                  <a:srgbClr val="313233"/>
                </a:solidFill>
                <a:effectLst/>
                <a:latin typeface="Source Sans Pro" panose="020B0503030403020204" pitchFamily="34" charset="0"/>
                <a:ea typeface="Arial" panose="020B0604020202020204" pitchFamily="34" charset="0"/>
                <a:cs typeface="Arial" panose="020B0604020202020204" pitchFamily="34" charset="0"/>
                <a:hlinkClick r:id="rId19"/>
              </a:rPr>
              <a:t>AirBnB</a:t>
            </a:r>
            <a:r>
              <a:rPr lang="en-GB" sz="1800" i="1" u="sng" dirty="0">
                <a:solidFill>
                  <a:srgbClr val="313233"/>
                </a:solidFill>
                <a:effectLst/>
                <a:latin typeface="Source Sans Pro" panose="020B0503030403020204" pitchFamily="34" charset="0"/>
                <a:ea typeface="Arial" panose="020B0604020202020204" pitchFamily="34" charset="0"/>
                <a:cs typeface="Arial" panose="020B0604020202020204" pitchFamily="34" charset="0"/>
              </a:rPr>
              <a:t> </a:t>
            </a:r>
            <a:r>
              <a:rPr lang="en-GB" sz="1800" i="1" u="none" dirty="0">
                <a:solidFill>
                  <a:srgbClr val="024731"/>
                </a:solidFill>
                <a:effectLst/>
                <a:latin typeface="Source Sans Pro" panose="020B0503030403020204" pitchFamily="34" charset="0"/>
                <a:ea typeface="Arial" panose="020B0604020202020204" pitchFamily="34" charset="0"/>
                <a:cs typeface="Arial" panose="020B0604020202020204" pitchFamily="34" charset="0"/>
              </a:rPr>
              <a:t>app</a:t>
            </a:r>
            <a:endParaRPr lang="en-GB" sz="1800" i="1" dirty="0">
              <a:solidFill>
                <a:srgbClr val="313233"/>
              </a:solidFill>
              <a:effectLst/>
              <a:latin typeface="Source Sans Pro" panose="020B0503030403020204" pitchFamily="34" charset="0"/>
              <a:ea typeface="Arial" panose="020B0604020202020204" pitchFamily="34" charset="0"/>
              <a:cs typeface="Arial" panose="020B0604020202020204" pitchFamily="34" charset="0"/>
            </a:endParaRPr>
          </a:p>
          <a:p>
            <a:pPr marL="342900" lvl="0" indent="-342900">
              <a:lnSpc>
                <a:spcPct val="120000"/>
              </a:lnSpc>
              <a:buFont typeface="Symbol" pitchFamily="2" charset="2"/>
              <a:buChar char=""/>
            </a:pPr>
            <a:r>
              <a:rPr lang="en-GB" sz="1800" i="1" u="none" dirty="0">
                <a:solidFill>
                  <a:srgbClr val="313233"/>
                </a:solidFill>
                <a:effectLst/>
                <a:latin typeface="Source Sans Pro" panose="020B0503030403020204" pitchFamily="34" charset="0"/>
                <a:ea typeface="Arial" panose="020B0604020202020204" pitchFamily="34" charset="0"/>
                <a:cs typeface="Arial" panose="020B0604020202020204" pitchFamily="34" charset="0"/>
              </a:rPr>
              <a:t>Entertainment</a:t>
            </a:r>
            <a:r>
              <a:rPr lang="en-GB" sz="1800" i="1" dirty="0">
                <a:solidFill>
                  <a:srgbClr val="313233"/>
                </a:solidFill>
                <a:effectLst/>
                <a:latin typeface="Source Sans Pro" panose="020B0503030403020204" pitchFamily="34" charset="0"/>
                <a:ea typeface="Arial" panose="020B0604020202020204" pitchFamily="34" charset="0"/>
                <a:cs typeface="Arial" panose="020B0604020202020204" pitchFamily="34" charset="0"/>
              </a:rPr>
              <a:t>, You can spend your leisure time with online options. Enjoy streaming subscriptions like </a:t>
            </a:r>
            <a:r>
              <a:rPr lang="en-GB" sz="1800" i="1" u="sng" dirty="0">
                <a:solidFill>
                  <a:srgbClr val="313233"/>
                </a:solidFill>
                <a:effectLst/>
                <a:latin typeface="Source Sans Pro" panose="020B0503030403020204" pitchFamily="34" charset="0"/>
                <a:ea typeface="Arial" panose="020B0604020202020204" pitchFamily="34" charset="0"/>
                <a:cs typeface="Arial" panose="020B0604020202020204" pitchFamily="34" charset="0"/>
                <a:hlinkClick r:id="rId20"/>
              </a:rPr>
              <a:t>Netflix</a:t>
            </a:r>
            <a:r>
              <a:rPr lang="en-GB" sz="1800" i="1" dirty="0">
                <a:solidFill>
                  <a:srgbClr val="313233"/>
                </a:solidFill>
                <a:effectLst/>
                <a:latin typeface="Source Sans Pro" panose="020B0503030403020204" pitchFamily="34" charset="0"/>
                <a:ea typeface="Arial" panose="020B0604020202020204" pitchFamily="34" charset="0"/>
                <a:cs typeface="Arial" panose="020B0604020202020204" pitchFamily="34" charset="0"/>
              </a:rPr>
              <a:t>, </a:t>
            </a:r>
            <a:r>
              <a:rPr lang="en-GB" sz="1800" i="1" u="sng" dirty="0">
                <a:solidFill>
                  <a:srgbClr val="313233"/>
                </a:solidFill>
                <a:effectLst/>
                <a:latin typeface="Source Sans Pro" panose="020B0503030403020204" pitchFamily="34" charset="0"/>
                <a:ea typeface="Arial" panose="020B0604020202020204" pitchFamily="34" charset="0"/>
                <a:cs typeface="Arial" panose="020B0604020202020204" pitchFamily="34" charset="0"/>
                <a:hlinkClick r:id="rId21"/>
              </a:rPr>
              <a:t>Disney+</a:t>
            </a:r>
            <a:r>
              <a:rPr lang="en-GB" sz="1800" i="1" dirty="0">
                <a:solidFill>
                  <a:srgbClr val="313233"/>
                </a:solidFill>
                <a:effectLst/>
                <a:latin typeface="Source Sans Pro" panose="020B0503030403020204" pitchFamily="34" charset="0"/>
                <a:ea typeface="Arial" panose="020B0604020202020204" pitchFamily="34" charset="0"/>
                <a:cs typeface="Arial" panose="020B0604020202020204" pitchFamily="34" charset="0"/>
              </a:rPr>
              <a:t> or </a:t>
            </a:r>
            <a:r>
              <a:rPr lang="en-GB" sz="1800" i="1" u="sng" dirty="0">
                <a:solidFill>
                  <a:srgbClr val="313233"/>
                </a:solidFill>
                <a:effectLst/>
                <a:latin typeface="Source Sans Pro" panose="020B0503030403020204" pitchFamily="34" charset="0"/>
                <a:ea typeface="Arial" panose="020B0604020202020204" pitchFamily="34" charset="0"/>
                <a:cs typeface="Arial" panose="020B0604020202020204" pitchFamily="34" charset="0"/>
                <a:hlinkClick r:id="rId22"/>
              </a:rPr>
              <a:t>Amazon Prime</a:t>
            </a:r>
            <a:r>
              <a:rPr lang="en-US" sz="1800" i="1" u="sng" dirty="0">
                <a:solidFill>
                  <a:srgbClr val="313233"/>
                </a:solidFill>
                <a:effectLst/>
                <a:latin typeface="Times New Roman" panose="02020603050405020304" pitchFamily="18" charset="0"/>
                <a:ea typeface="Times New Roman" panose="02020603050405020304" pitchFamily="18" charset="0"/>
                <a:cs typeface="Arial" panose="020B0604020202020204" pitchFamily="34" charset="0"/>
                <a:hlinkClick r:id="rId22"/>
              </a:rPr>
              <a:t> </a:t>
            </a:r>
            <a:r>
              <a:rPr lang="en-GB" sz="1800" i="1" dirty="0">
                <a:solidFill>
                  <a:srgbClr val="313233"/>
                </a:solidFill>
                <a:effectLst/>
                <a:latin typeface="Source Sans Pro" panose="020B0503030403020204" pitchFamily="34" charset="0"/>
                <a:ea typeface="Arial" panose="020B0604020202020204" pitchFamily="34" charset="0"/>
                <a:cs typeface="Arial" panose="020B0604020202020204" pitchFamily="34" charset="0"/>
              </a:rPr>
              <a:t>. Additionally, explore music streaming services like </a:t>
            </a:r>
            <a:r>
              <a:rPr lang="en-GB" sz="1800" i="1" u="sng" dirty="0">
                <a:solidFill>
                  <a:srgbClr val="313233"/>
                </a:solidFill>
                <a:effectLst/>
                <a:latin typeface="Source Sans Pro" panose="020B0503030403020204" pitchFamily="34" charset="0"/>
                <a:ea typeface="Arial" panose="020B0604020202020204" pitchFamily="34" charset="0"/>
                <a:cs typeface="Arial" panose="020B0604020202020204" pitchFamily="34" charset="0"/>
                <a:hlinkClick r:id="rId23"/>
              </a:rPr>
              <a:t>Spotify</a:t>
            </a:r>
            <a:r>
              <a:rPr lang="en-GB" sz="1800" i="1" dirty="0">
                <a:solidFill>
                  <a:srgbClr val="313233"/>
                </a:solidFill>
                <a:effectLst/>
                <a:latin typeface="Source Sans Pro" panose="020B0503030403020204" pitchFamily="34" charset="0"/>
                <a:ea typeface="Arial" panose="020B0604020202020204" pitchFamily="34" charset="0"/>
                <a:cs typeface="Arial" panose="020B0604020202020204" pitchFamily="34" charset="0"/>
              </a:rPr>
              <a:t> and </a:t>
            </a:r>
            <a:r>
              <a:rPr lang="en-GB" sz="1800" i="1" u="sng" dirty="0">
                <a:solidFill>
                  <a:srgbClr val="313233"/>
                </a:solidFill>
                <a:effectLst/>
                <a:latin typeface="Source Sans Pro" panose="020B0503030403020204" pitchFamily="34" charset="0"/>
                <a:ea typeface="Arial" panose="020B0604020202020204" pitchFamily="34" charset="0"/>
                <a:cs typeface="Arial" panose="020B0604020202020204" pitchFamily="34" charset="0"/>
                <a:hlinkClick r:id="rId24"/>
              </a:rPr>
              <a:t>Apple Music</a:t>
            </a:r>
            <a:r>
              <a:rPr lang="en-GB" sz="1800" i="1" dirty="0">
                <a:solidFill>
                  <a:srgbClr val="313233"/>
                </a:solidFill>
                <a:effectLst/>
                <a:latin typeface="Source Sans Pro" panose="020B0503030403020204" pitchFamily="34" charset="0"/>
                <a:ea typeface="Arial" panose="020B0604020202020204" pitchFamily="34" charset="0"/>
                <a:cs typeface="Arial" panose="020B0604020202020204" pitchFamily="34" charset="0"/>
              </a:rPr>
              <a:t>. Don't forget, you can also buy cinema, theatre, or event tickets online, either directly from the venue or through official ticket sellers like </a:t>
            </a:r>
            <a:r>
              <a:rPr lang="en-GB" sz="1800" i="1" u="sng" dirty="0">
                <a:solidFill>
                  <a:srgbClr val="313233"/>
                </a:solidFill>
                <a:effectLst/>
                <a:latin typeface="Source Sans Pro" panose="020B0503030403020204" pitchFamily="34" charset="0"/>
                <a:ea typeface="Arial" panose="020B0604020202020204" pitchFamily="34" charset="0"/>
                <a:cs typeface="Arial" panose="020B0604020202020204" pitchFamily="34" charset="0"/>
                <a:hlinkClick r:id="rId25"/>
              </a:rPr>
              <a:t>Ticketmaster</a:t>
            </a:r>
            <a:r>
              <a:rPr lang="en-GB" sz="1800" i="1" dirty="0">
                <a:solidFill>
                  <a:srgbClr val="313233"/>
                </a:solidFill>
                <a:effectLst/>
                <a:latin typeface="Source Sans Pro" panose="020B0503030403020204" pitchFamily="34" charset="0"/>
                <a:ea typeface="Arial" panose="020B0604020202020204" pitchFamily="34" charset="0"/>
                <a:cs typeface="Arial" panose="020B0604020202020204" pitchFamily="34" charset="0"/>
              </a:rPr>
              <a:t> or </a:t>
            </a:r>
            <a:r>
              <a:rPr lang="en-GB" sz="1800" i="1" u="sng" dirty="0" err="1">
                <a:solidFill>
                  <a:srgbClr val="313233"/>
                </a:solidFill>
                <a:effectLst/>
                <a:latin typeface="Source Sans Pro" panose="020B0503030403020204" pitchFamily="34" charset="0"/>
                <a:ea typeface="Arial" panose="020B0604020202020204" pitchFamily="34" charset="0"/>
                <a:cs typeface="Arial" panose="020B0604020202020204" pitchFamily="34" charset="0"/>
                <a:hlinkClick r:id="rId26"/>
              </a:rPr>
              <a:t>SeeTickets</a:t>
            </a:r>
            <a:endParaRPr lang="en-GB" sz="1800" i="1" dirty="0">
              <a:solidFill>
                <a:srgbClr val="313233"/>
              </a:solidFill>
              <a:effectLst/>
              <a:latin typeface="Source Sans Pro" panose="020B0503030403020204" pitchFamily="34" charset="0"/>
              <a:ea typeface="Arial" panose="020B0604020202020204" pitchFamily="34" charset="0"/>
              <a:cs typeface="Arial" panose="020B0604020202020204" pitchFamily="34" charset="0"/>
            </a:endParaRPr>
          </a:p>
          <a:p>
            <a:pPr marL="342900" lvl="0" indent="-342900">
              <a:lnSpc>
                <a:spcPct val="120000"/>
              </a:lnSpc>
              <a:buFont typeface="Symbol" pitchFamily="2" charset="2"/>
              <a:buChar char=""/>
            </a:pPr>
            <a:r>
              <a:rPr lang="en-GB" sz="1800" i="1" dirty="0">
                <a:solidFill>
                  <a:srgbClr val="313233"/>
                </a:solidFill>
                <a:effectLst/>
                <a:latin typeface="Source Sans Pro" panose="020B0503030403020204" pitchFamily="34" charset="0"/>
                <a:ea typeface="Arial" panose="020B0604020202020204" pitchFamily="34" charset="0"/>
                <a:cs typeface="Arial" panose="020B0604020202020204" pitchFamily="34" charset="0"/>
              </a:rPr>
              <a:t>Now, let's hear from you. What's on your (online) shopping list? Feel free to share. We'll look at how to buy online shortly</a:t>
            </a:r>
          </a:p>
          <a:p>
            <a:pPr marL="228600" indent="0">
              <a:lnSpc>
                <a:spcPct val="120000"/>
              </a:lnSpc>
              <a:buNone/>
            </a:pPr>
            <a:r>
              <a:rPr lang="en-GB" sz="1800" i="1" dirty="0">
                <a:solidFill>
                  <a:srgbClr val="313233"/>
                </a:solidFill>
                <a:effectLst/>
                <a:latin typeface="Source Sans Pro" panose="020B0503030403020204" pitchFamily="34" charset="0"/>
                <a:ea typeface="Arial" panose="020B0604020202020204" pitchFamily="34" charset="0"/>
                <a:cs typeface="Arial" panose="020B0604020202020204" pitchFamily="34" charset="0"/>
              </a:rPr>
              <a:t> </a:t>
            </a:r>
          </a:p>
          <a:p>
            <a:pPr marL="228600" indent="0">
              <a:lnSpc>
                <a:spcPct val="120000"/>
              </a:lnSpc>
              <a:buNone/>
            </a:pPr>
            <a:r>
              <a:rPr lang="en-GB" sz="1800" dirty="0">
                <a:solidFill>
                  <a:srgbClr val="313233"/>
                </a:solidFill>
                <a:effectLst/>
                <a:latin typeface="Source Sans Pro" panose="020B0503030403020204" pitchFamily="34" charset="0"/>
                <a:ea typeface="Arial" panose="020B0604020202020204" pitchFamily="34" charset="0"/>
                <a:cs typeface="Arial" panose="020B0604020202020204" pitchFamily="34" charset="0"/>
              </a:rPr>
              <a:t>TRAINER NOTES – </a:t>
            </a:r>
          </a:p>
          <a:p>
            <a:pPr marL="342900" lvl="0" indent="-342900">
              <a:lnSpc>
                <a:spcPct val="120000"/>
              </a:lnSpc>
              <a:spcAft>
                <a:spcPts val="1200"/>
              </a:spcAft>
              <a:buFont typeface="Symbol" pitchFamily="2" charset="2"/>
              <a:buChar char=""/>
              <a:tabLst>
                <a:tab pos="457200" algn="l"/>
              </a:tabLst>
            </a:pPr>
            <a:r>
              <a:rPr lang="en-GB" sz="1800" dirty="0">
                <a:solidFill>
                  <a:srgbClr val="313233"/>
                </a:solidFill>
                <a:effectLst/>
                <a:latin typeface="Source Sans Pro" panose="020B0503030403020204" pitchFamily="34" charset="0"/>
                <a:ea typeface="Arial" panose="020B0604020202020204" pitchFamily="34" charset="0"/>
                <a:cs typeface="Arial" panose="020B0604020202020204" pitchFamily="34" charset="0"/>
              </a:rPr>
              <a:t>Ask learners what kind of thing they want to buy online, and use their answers to show how much of this can be done online</a:t>
            </a:r>
          </a:p>
          <a:p>
            <a:pPr marL="342900" lvl="0" indent="-342900">
              <a:lnSpc>
                <a:spcPct val="120000"/>
              </a:lnSpc>
              <a:spcAft>
                <a:spcPts val="1200"/>
              </a:spcAft>
              <a:buFont typeface="Symbol" pitchFamily="2" charset="2"/>
              <a:buChar char=""/>
              <a:tabLst>
                <a:tab pos="457200" algn="l"/>
              </a:tabLst>
            </a:pPr>
            <a:r>
              <a:rPr lang="en-GB" sz="1800" dirty="0">
                <a:solidFill>
                  <a:srgbClr val="313233"/>
                </a:solidFill>
                <a:effectLst/>
                <a:latin typeface="Source Sans Pro" panose="020B0503030403020204" pitchFamily="34" charset="0"/>
                <a:ea typeface="Arial" panose="020B0604020202020204" pitchFamily="34" charset="0"/>
                <a:cs typeface="Arial" panose="020B0604020202020204" pitchFamily="34" charset="0"/>
              </a:rPr>
              <a:t>Encourage people to ask if they have specific items or questions about certain products</a:t>
            </a:r>
            <a:r>
              <a:rPr lang="en-GB" sz="2800" dirty="0">
                <a:effectLst/>
              </a:rPr>
              <a:t> </a:t>
            </a:r>
            <a:r>
              <a:rPr lang="en-US" sz="1800" dirty="0">
                <a:solidFill>
                  <a:srgbClr val="313233"/>
                </a:solidFill>
                <a:effectLst/>
                <a:latin typeface="Times New Roman" panose="02020603050405020304" pitchFamily="18" charset="0"/>
                <a:ea typeface="Times New Roman" panose="02020603050405020304" pitchFamily="18" charset="0"/>
              </a:rPr>
              <a:t> Give examples here - maybe a mix of high street retailers with websites/apps plus some online-only examples</a:t>
            </a:r>
            <a:endParaRPr lang="en-GB" sz="1800" dirty="0">
              <a:solidFill>
                <a:srgbClr val="313233"/>
              </a:solidFill>
              <a:effectLst/>
              <a:latin typeface="Times New Roman" panose="02020603050405020304" pitchFamily="18" charset="0"/>
              <a:ea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5EBEBF41-136C-406D-8E2D-B112DBFA8C1A}" type="slidenum">
              <a:rPr lang="en-GB" smtClean="0">
                <a:latin typeface="Avenir Next LT Pro" panose="020B0504020202020204" pitchFamily="34" charset="77"/>
              </a:rPr>
              <a:t>6</a:t>
            </a:fld>
            <a:endParaRPr lang="en-GB">
              <a:latin typeface="Avenir Next LT Pro" panose="020B0504020202020204" pitchFamily="34" charset="77"/>
            </a:endParaRPr>
          </a:p>
        </p:txBody>
      </p:sp>
    </p:spTree>
    <p:extLst>
      <p:ext uri="{BB962C8B-B14F-4D97-AF65-F5344CB8AC3E}">
        <p14:creationId xmlns:p14="http://schemas.microsoft.com/office/powerpoint/2010/main" val="361395579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342900" lvl="0" indent="-342900">
              <a:lnSpc>
                <a:spcPct val="120000"/>
              </a:lnSpc>
              <a:buFont typeface="Symbol" pitchFamily="2" charset="2"/>
              <a:buChar char=""/>
            </a:pPr>
            <a:r>
              <a:rPr lang="en-GB" sz="1200" i="1" u="none" dirty="0">
                <a:solidFill>
                  <a:srgbClr val="313233"/>
                </a:solidFill>
                <a:effectLst/>
                <a:latin typeface="Source Sans Pro" panose="020B0503030403020204" pitchFamily="34" charset="0"/>
                <a:ea typeface="Arial" panose="020B0604020202020204" pitchFamily="34" charset="0"/>
                <a:cs typeface="Arial" panose="020B0604020202020204" pitchFamily="34" charset="0"/>
              </a:rPr>
              <a:t>Let's explore some of  the various ways you can dive into the world of online shopping. Knowing your options can boost your confidence and make your online shopping experience even more enjoyable</a:t>
            </a:r>
            <a:endParaRPr lang="en-GB" sz="1400" i="1" u="none" dirty="0">
              <a:solidFill>
                <a:srgbClr val="313233"/>
              </a:solidFill>
              <a:effectLst/>
              <a:latin typeface="Source Sans Pro" panose="020B0503030403020204" pitchFamily="34" charset="0"/>
              <a:ea typeface="Arial" panose="020B0604020202020204" pitchFamily="34" charset="0"/>
              <a:cs typeface="Arial" panose="020B0604020202020204" pitchFamily="34" charset="0"/>
            </a:endParaRPr>
          </a:p>
          <a:p>
            <a:pPr marL="342900" lvl="0" indent="-342900">
              <a:lnSpc>
                <a:spcPct val="120000"/>
              </a:lnSpc>
              <a:buFont typeface="Symbol" pitchFamily="2" charset="2"/>
              <a:buChar char=""/>
            </a:pPr>
            <a:r>
              <a:rPr lang="en-GB" sz="1200" i="1" u="none" dirty="0">
                <a:solidFill>
                  <a:srgbClr val="313233"/>
                </a:solidFill>
                <a:effectLst/>
                <a:latin typeface="Source Sans Pro" panose="020B0503030403020204" pitchFamily="34" charset="0"/>
                <a:ea typeface="Arial" panose="020B0604020202020204" pitchFamily="34" charset="0"/>
                <a:cs typeface="Arial" panose="020B0604020202020204" pitchFamily="34" charset="0"/>
              </a:rPr>
              <a:t>Here are some of the ways you can buy goods and services online:</a:t>
            </a:r>
            <a:endParaRPr lang="en-GB" sz="1400" i="1" u="none" dirty="0">
              <a:solidFill>
                <a:srgbClr val="313233"/>
              </a:solidFill>
              <a:effectLst/>
              <a:latin typeface="Source Sans Pro" panose="020B0503030403020204" pitchFamily="34" charset="0"/>
              <a:ea typeface="Arial" panose="020B0604020202020204" pitchFamily="34" charset="0"/>
              <a:cs typeface="Arial" panose="020B0604020202020204" pitchFamily="34" charset="0"/>
            </a:endParaRPr>
          </a:p>
          <a:p>
            <a:pPr marL="742950" lvl="1" indent="-285750">
              <a:lnSpc>
                <a:spcPct val="120000"/>
              </a:lnSpc>
              <a:buFont typeface="Courier New" panose="02070309020205020404" pitchFamily="49" charset="0"/>
              <a:buChar char="o"/>
            </a:pPr>
            <a:r>
              <a:rPr lang="en-GB" sz="1200" i="1" u="none" dirty="0">
                <a:solidFill>
                  <a:srgbClr val="313233"/>
                </a:solidFill>
                <a:effectLst/>
                <a:latin typeface="Source Sans Pro" panose="020B0503030403020204" pitchFamily="34" charset="0"/>
                <a:ea typeface="Arial" panose="020B0604020202020204" pitchFamily="34" charset="0"/>
                <a:cs typeface="Arial" panose="020B0604020202020204" pitchFamily="34" charset="0"/>
              </a:rPr>
              <a:t>Websites on any device</a:t>
            </a:r>
            <a:r>
              <a:rPr lang="en-US" sz="800" i="1" u="none" dirty="0">
                <a:solidFill>
                  <a:srgbClr val="313233"/>
                </a:solidFill>
                <a:effectLst/>
                <a:latin typeface="Times New Roman" panose="02020603050405020304" pitchFamily="18" charset="0"/>
                <a:ea typeface="Times New Roman" panose="02020603050405020304" pitchFamily="18" charset="0"/>
                <a:cs typeface="Arial" panose="020B0604020202020204" pitchFamily="34" charset="0"/>
              </a:rPr>
              <a:t> </a:t>
            </a:r>
            <a:r>
              <a:rPr lang="en-US" sz="1200" i="1" u="none" dirty="0">
                <a:solidFill>
                  <a:srgbClr val="313233"/>
                </a:solidFill>
                <a:effectLst/>
                <a:latin typeface="Source Sans Pro" panose="020B0503030403020204" pitchFamily="34" charset="0"/>
                <a:ea typeface="Arial" panose="020B0604020202020204" pitchFamily="34" charset="0"/>
                <a:cs typeface="Arial" panose="020B0604020202020204" pitchFamily="34" charset="0"/>
              </a:rPr>
              <a:t> </a:t>
            </a:r>
            <a:r>
              <a:rPr lang="en-GB" sz="1200" i="1" u="none" dirty="0">
                <a:solidFill>
                  <a:srgbClr val="313233"/>
                </a:solidFill>
                <a:effectLst/>
                <a:latin typeface="Source Sans Pro" panose="020B0503030403020204" pitchFamily="34" charset="0"/>
                <a:ea typeface="Arial" panose="020B0604020202020204" pitchFamily="34" charset="0"/>
                <a:cs typeface="Arial" panose="020B0604020202020204" pitchFamily="34" charset="0"/>
              </a:rPr>
              <a:t>– Accessing online stores through the websites of your favourite retailers is an option that gives you a lot of options. Whether you're using a computer, laptop, or any device with internet access, this method offers direct links through search engines, plus you don’t need to download anything</a:t>
            </a:r>
            <a:endParaRPr lang="en-GB" sz="1400" i="1" u="none" dirty="0">
              <a:solidFill>
                <a:srgbClr val="313233"/>
              </a:solidFill>
              <a:effectLst/>
              <a:latin typeface="Source Sans Pro" panose="020B0503030403020204" pitchFamily="34" charset="0"/>
              <a:ea typeface="Arial" panose="020B0604020202020204" pitchFamily="34" charset="0"/>
              <a:cs typeface="Arial" panose="020B0604020202020204" pitchFamily="34" charset="0"/>
            </a:endParaRPr>
          </a:p>
          <a:p>
            <a:pPr marL="742950" lvl="1" indent="-285750">
              <a:lnSpc>
                <a:spcPct val="120000"/>
              </a:lnSpc>
              <a:buFont typeface="Courier New" panose="02070309020205020404" pitchFamily="49" charset="0"/>
              <a:buChar char="o"/>
            </a:pPr>
            <a:r>
              <a:rPr lang="en-GB" sz="1200" i="1" u="none" dirty="0">
                <a:solidFill>
                  <a:srgbClr val="313233"/>
                </a:solidFill>
                <a:effectLst/>
                <a:latin typeface="Source Sans Pro" panose="020B0503030403020204" pitchFamily="34" charset="0"/>
                <a:ea typeface="Arial" panose="020B0604020202020204" pitchFamily="34" charset="0"/>
                <a:cs typeface="Arial" panose="020B0604020202020204" pitchFamily="34" charset="0"/>
              </a:rPr>
              <a:t>Mobile apps on your smartphone or tablet</a:t>
            </a:r>
            <a:r>
              <a:rPr lang="en-US" sz="800" i="1" u="none" dirty="0">
                <a:solidFill>
                  <a:srgbClr val="313233"/>
                </a:solidFill>
                <a:effectLst/>
                <a:latin typeface="Times New Roman" panose="02020603050405020304" pitchFamily="18" charset="0"/>
                <a:ea typeface="Times New Roman" panose="02020603050405020304" pitchFamily="18" charset="0"/>
                <a:cs typeface="Arial" panose="020B0604020202020204" pitchFamily="34" charset="0"/>
              </a:rPr>
              <a:t> </a:t>
            </a:r>
            <a:r>
              <a:rPr lang="en-US" sz="1200" i="1" u="none" dirty="0">
                <a:solidFill>
                  <a:srgbClr val="313233"/>
                </a:solidFill>
                <a:effectLst/>
                <a:latin typeface="Source Sans Pro" panose="020B0503030403020204" pitchFamily="34" charset="0"/>
                <a:ea typeface="Arial" panose="020B0604020202020204" pitchFamily="34" charset="0"/>
                <a:cs typeface="Arial" panose="020B0604020202020204" pitchFamily="34" charset="0"/>
              </a:rPr>
              <a:t> </a:t>
            </a:r>
            <a:r>
              <a:rPr lang="en-GB" sz="1200" i="1" u="none" dirty="0">
                <a:solidFill>
                  <a:srgbClr val="313233"/>
                </a:solidFill>
                <a:effectLst/>
                <a:latin typeface="Source Sans Pro" panose="020B0503030403020204" pitchFamily="34" charset="0"/>
                <a:ea typeface="Arial" panose="020B0604020202020204" pitchFamily="34" charset="0"/>
                <a:cs typeface="Arial" panose="020B0604020202020204" pitchFamily="34" charset="0"/>
              </a:rPr>
              <a:t>– For a more tailored and mobile-friendly experience, many online stores have an app to help you shop. These are designed specifically for smartphones or tablets, providing a user-friendly interface. Not all retailers have apps, but for those that do, it can make the shopping process a lot easier</a:t>
            </a:r>
            <a:endParaRPr lang="en-GB" sz="1400" i="1" u="none" dirty="0">
              <a:solidFill>
                <a:srgbClr val="313233"/>
              </a:solidFill>
              <a:effectLst/>
              <a:latin typeface="Source Sans Pro" panose="020B0503030403020204" pitchFamily="34" charset="0"/>
              <a:ea typeface="Arial" panose="020B0604020202020204" pitchFamily="34" charset="0"/>
              <a:cs typeface="Arial" panose="020B0604020202020204" pitchFamily="34" charset="0"/>
            </a:endParaRPr>
          </a:p>
          <a:p>
            <a:pPr marL="742950" lvl="1" indent="-285750">
              <a:lnSpc>
                <a:spcPct val="120000"/>
              </a:lnSpc>
              <a:buFont typeface="Courier New" panose="02070309020205020404" pitchFamily="49" charset="0"/>
              <a:buChar char="o"/>
            </a:pPr>
            <a:r>
              <a:rPr lang="en-GB" sz="1200" i="1" u="none" dirty="0">
                <a:solidFill>
                  <a:srgbClr val="313233"/>
                </a:solidFill>
                <a:effectLst/>
                <a:latin typeface="Source Sans Pro" panose="020B0503030403020204" pitchFamily="34" charset="0"/>
                <a:ea typeface="Arial" panose="020B0604020202020204" pitchFamily="34" charset="0"/>
                <a:cs typeface="Arial" panose="020B0604020202020204" pitchFamily="34" charset="0"/>
              </a:rPr>
              <a:t>Online marketplaces –  </a:t>
            </a:r>
            <a:r>
              <a:rPr lang="en-US" sz="800" i="1" u="none" dirty="0">
                <a:solidFill>
                  <a:srgbClr val="313233"/>
                </a:solidFill>
                <a:effectLst/>
                <a:latin typeface="Times New Roman" panose="02020603050405020304" pitchFamily="18" charset="0"/>
                <a:ea typeface="Times New Roman" panose="02020603050405020304" pitchFamily="18" charset="0"/>
                <a:cs typeface="Arial" panose="020B0604020202020204" pitchFamily="34" charset="0"/>
              </a:rPr>
              <a:t> </a:t>
            </a:r>
            <a:r>
              <a:rPr lang="en-GB" sz="1200" i="1" u="none" dirty="0">
                <a:solidFill>
                  <a:srgbClr val="313233"/>
                </a:solidFill>
                <a:effectLst/>
                <a:latin typeface="Source Sans Pro" panose="020B0503030403020204" pitchFamily="34" charset="0"/>
                <a:ea typeface="Arial" panose="020B0604020202020204" pitchFamily="34" charset="0"/>
                <a:cs typeface="Arial" panose="020B0604020202020204" pitchFamily="34" charset="0"/>
              </a:rPr>
              <a:t>Imagine an online market with various stalls, each run by different sellers. That's essentially how online marketplaces like </a:t>
            </a:r>
            <a:r>
              <a:rPr lang="en-GB" sz="1200" i="1" u="none" dirty="0">
                <a:solidFill>
                  <a:srgbClr val="313233"/>
                </a:solidFill>
                <a:effectLst/>
                <a:latin typeface="Source Sans Pro" panose="020B0503030403020204" pitchFamily="34" charset="0"/>
                <a:ea typeface="Arial" panose="020B0604020202020204" pitchFamily="34" charset="0"/>
                <a:cs typeface="Arial" panose="020B0604020202020204" pitchFamily="34" charset="0"/>
                <a:hlinkClick r:id="rId3"/>
              </a:rPr>
              <a:t>Amazon</a:t>
            </a:r>
            <a:r>
              <a:rPr lang="en-GB" sz="1200" i="1" u="none" dirty="0">
                <a:solidFill>
                  <a:srgbClr val="313233"/>
                </a:solidFill>
                <a:effectLst/>
                <a:latin typeface="Source Sans Pro" panose="020B0503030403020204" pitchFamily="34" charset="0"/>
                <a:ea typeface="Arial" panose="020B0604020202020204" pitchFamily="34" charset="0"/>
                <a:cs typeface="Arial" panose="020B0604020202020204" pitchFamily="34" charset="0"/>
              </a:rPr>
              <a:t>,  </a:t>
            </a:r>
            <a:r>
              <a:rPr lang="en-GB" sz="1200" i="1" u="none" dirty="0">
                <a:solidFill>
                  <a:srgbClr val="313233"/>
                </a:solidFill>
                <a:effectLst/>
                <a:latin typeface="Source Sans Pro" panose="020B0503030403020204" pitchFamily="34" charset="0"/>
                <a:ea typeface="Arial" panose="020B0604020202020204" pitchFamily="34" charset="0"/>
                <a:cs typeface="Arial" panose="020B0604020202020204" pitchFamily="34" charset="0"/>
                <a:hlinkClick r:id="rId4"/>
              </a:rPr>
              <a:t>eBay</a:t>
            </a:r>
            <a:r>
              <a:rPr lang="en-GB" sz="1200" i="1" u="none" dirty="0">
                <a:solidFill>
                  <a:srgbClr val="313233"/>
                </a:solidFill>
                <a:effectLst/>
                <a:latin typeface="Source Sans Pro" panose="020B0503030403020204" pitchFamily="34" charset="0"/>
                <a:ea typeface="Arial" panose="020B0604020202020204" pitchFamily="34" charset="0"/>
                <a:cs typeface="Arial" panose="020B0604020202020204" pitchFamily="34" charset="0"/>
              </a:rPr>
              <a:t>, </a:t>
            </a:r>
            <a:r>
              <a:rPr lang="en-GB" sz="1200" i="1" u="none" dirty="0">
                <a:solidFill>
                  <a:srgbClr val="313233"/>
                </a:solidFill>
                <a:effectLst/>
                <a:latin typeface="Source Sans Pro" panose="020B0503030403020204" pitchFamily="34" charset="0"/>
                <a:ea typeface="Arial" panose="020B0604020202020204" pitchFamily="34" charset="0"/>
                <a:cs typeface="Arial" panose="020B0604020202020204" pitchFamily="34" charset="0"/>
                <a:hlinkClick r:id="rId5"/>
              </a:rPr>
              <a:t>Etsy</a:t>
            </a:r>
            <a:r>
              <a:rPr lang="en-GB" sz="1200" i="1" u="none" dirty="0">
                <a:solidFill>
                  <a:srgbClr val="313233"/>
                </a:solidFill>
                <a:effectLst/>
                <a:latin typeface="Source Sans Pro" panose="020B0503030403020204" pitchFamily="34" charset="0"/>
                <a:ea typeface="Arial" panose="020B0604020202020204" pitchFamily="34" charset="0"/>
                <a:cs typeface="Arial" panose="020B0604020202020204" pitchFamily="34" charset="0"/>
              </a:rPr>
              <a:t> and </a:t>
            </a:r>
            <a:r>
              <a:rPr lang="en-GB" sz="1200" i="1" u="none" dirty="0">
                <a:solidFill>
                  <a:srgbClr val="313233"/>
                </a:solidFill>
                <a:effectLst/>
                <a:latin typeface="Source Sans Pro" panose="020B0503030403020204" pitchFamily="34" charset="0"/>
                <a:ea typeface="Arial" panose="020B0604020202020204" pitchFamily="34" charset="0"/>
                <a:cs typeface="Arial" panose="020B0604020202020204" pitchFamily="34" charset="0"/>
                <a:hlinkClick r:id="rId6"/>
              </a:rPr>
              <a:t>Vinted</a:t>
            </a:r>
            <a:r>
              <a:rPr lang="en-GB" sz="1200" i="1" u="none" dirty="0">
                <a:solidFill>
                  <a:srgbClr val="313233"/>
                </a:solidFill>
                <a:effectLst/>
                <a:latin typeface="Source Sans Pro" panose="020B0503030403020204" pitchFamily="34" charset="0"/>
                <a:ea typeface="Arial" panose="020B0604020202020204" pitchFamily="34" charset="0"/>
                <a:cs typeface="Arial" panose="020B0604020202020204" pitchFamily="34" charset="0"/>
              </a:rPr>
              <a:t> work. They are one-stop-shops where many different sellers offer their products. </a:t>
            </a:r>
            <a:endParaRPr lang="en-GB" sz="1400" i="1" u="none" dirty="0">
              <a:solidFill>
                <a:srgbClr val="313233"/>
              </a:solidFill>
              <a:effectLst/>
              <a:latin typeface="Source Sans Pro" panose="020B0503030403020204" pitchFamily="34" charset="0"/>
              <a:ea typeface="Arial" panose="020B0604020202020204" pitchFamily="34" charset="0"/>
              <a:cs typeface="Arial" panose="020B0604020202020204" pitchFamily="34" charset="0"/>
            </a:endParaRPr>
          </a:p>
          <a:p>
            <a:pPr marL="342900" lvl="0" indent="-342900">
              <a:lnSpc>
                <a:spcPct val="120000"/>
              </a:lnSpc>
              <a:buFont typeface="Symbol" pitchFamily="2" charset="2"/>
              <a:buChar char=""/>
            </a:pPr>
            <a:r>
              <a:rPr lang="en-GB" sz="1200" i="1" u="none" dirty="0">
                <a:solidFill>
                  <a:srgbClr val="313233"/>
                </a:solidFill>
                <a:effectLst/>
                <a:latin typeface="Source Sans Pro" panose="020B0503030403020204" pitchFamily="34" charset="0"/>
                <a:ea typeface="Arial" panose="020B0604020202020204" pitchFamily="34" charset="0"/>
                <a:cs typeface="Arial" panose="020B0604020202020204" pitchFamily="34" charset="0"/>
              </a:rPr>
              <a:t>Each of these methods has its own advantages, and the best choice might depend on what it is you are buying</a:t>
            </a:r>
            <a:endParaRPr lang="en-GB" sz="1400" i="1" u="none" dirty="0">
              <a:solidFill>
                <a:srgbClr val="313233"/>
              </a:solidFill>
              <a:effectLst/>
              <a:latin typeface="Source Sans Pro" panose="020B0503030403020204" pitchFamily="34" charset="0"/>
              <a:ea typeface="Arial" panose="020B0604020202020204" pitchFamily="34" charset="0"/>
              <a:cs typeface="Arial" panose="020B0604020202020204" pitchFamily="34" charset="0"/>
            </a:endParaRPr>
          </a:p>
          <a:p>
            <a:pPr marL="342900" lvl="0" indent="-342900">
              <a:lnSpc>
                <a:spcPct val="120000"/>
              </a:lnSpc>
              <a:buFont typeface="Symbol" pitchFamily="2" charset="2"/>
              <a:buChar char=""/>
            </a:pPr>
            <a:r>
              <a:rPr lang="en-GB" sz="1200" i="1" u="none" dirty="0">
                <a:solidFill>
                  <a:srgbClr val="313233"/>
                </a:solidFill>
                <a:effectLst/>
                <a:latin typeface="Source Sans Pro" panose="020B0503030403020204" pitchFamily="34" charset="0"/>
                <a:ea typeface="Arial" panose="020B0604020202020204" pitchFamily="34" charset="0"/>
                <a:cs typeface="Arial" panose="020B0604020202020204" pitchFamily="34" charset="0"/>
              </a:rPr>
              <a:t>Knowing where and how to shop online will make it easier and more useful for you </a:t>
            </a:r>
            <a:endParaRPr lang="en-GB" sz="1400" i="1" u="none" dirty="0">
              <a:solidFill>
                <a:srgbClr val="313233"/>
              </a:solidFill>
              <a:effectLst/>
              <a:latin typeface="Source Sans Pro" panose="020B0503030403020204" pitchFamily="34" charset="0"/>
              <a:ea typeface="Arial" panose="020B0604020202020204" pitchFamily="34" charset="0"/>
              <a:cs typeface="Arial" panose="020B0604020202020204" pitchFamily="34" charset="0"/>
            </a:endParaRPr>
          </a:p>
          <a:p>
            <a:pPr marL="342900" lvl="0" indent="-342900">
              <a:lnSpc>
                <a:spcPct val="120000"/>
              </a:lnSpc>
              <a:spcAft>
                <a:spcPts val="1200"/>
              </a:spcAft>
              <a:buFont typeface="Symbol" pitchFamily="2" charset="2"/>
              <a:buChar char=""/>
            </a:pPr>
            <a:r>
              <a:rPr lang="en-GB" sz="1200" i="1" u="none" dirty="0">
                <a:solidFill>
                  <a:srgbClr val="313233"/>
                </a:solidFill>
                <a:effectLst/>
                <a:latin typeface="Source Sans Pro" panose="020B0503030403020204" pitchFamily="34" charset="0"/>
                <a:ea typeface="Arial" panose="020B0604020202020204" pitchFamily="34" charset="0"/>
                <a:cs typeface="Arial" panose="020B0604020202020204" pitchFamily="34" charset="0"/>
              </a:rPr>
              <a:t>If you have a specific device or platform you're interested in, please feel free to ask. Your online shopping journey is about to get even more exciting!</a:t>
            </a:r>
            <a:endParaRPr lang="en-GB" sz="1400" i="1" u="none" dirty="0">
              <a:solidFill>
                <a:srgbClr val="313233"/>
              </a:solidFill>
              <a:effectLst/>
              <a:latin typeface="Source Sans Pro" panose="020B0503030403020204" pitchFamily="34" charset="0"/>
              <a:ea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fld id="{5EBEBF41-136C-406D-8E2D-B112DBFA8C1A}" type="slidenum">
              <a:rPr lang="en-GB" smtClean="0">
                <a:latin typeface="Avenir Next LT Pro" panose="020B0504020202020204" pitchFamily="34" charset="77"/>
              </a:rPr>
              <a:t>7</a:t>
            </a:fld>
            <a:endParaRPr lang="en-GB">
              <a:latin typeface="Avenir Next LT Pro" panose="020B0504020202020204" pitchFamily="34" charset="77"/>
            </a:endParaRPr>
          </a:p>
        </p:txBody>
      </p:sp>
    </p:spTree>
    <p:extLst>
      <p:ext uri="{BB962C8B-B14F-4D97-AF65-F5344CB8AC3E}">
        <p14:creationId xmlns:p14="http://schemas.microsoft.com/office/powerpoint/2010/main" val="158109827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58750" indent="0">
              <a:lnSpc>
                <a:spcPct val="107000"/>
              </a:lnSpc>
              <a:spcAft>
                <a:spcPts val="800"/>
              </a:spcAft>
              <a:buNone/>
            </a:pPr>
            <a:r>
              <a:rPr lang="en-GB" sz="1800" dirty="0">
                <a:solidFill>
                  <a:srgbClr val="313233"/>
                </a:solidFill>
                <a:effectLst/>
                <a:latin typeface="Source Sans Pro" panose="020B0503030403020204" pitchFamily="34" charset="0"/>
                <a:ea typeface="Arial" panose="020B0604020202020204" pitchFamily="34" charset="0"/>
                <a:cs typeface="Arial" panose="020B0604020202020204" pitchFamily="34" charset="0"/>
              </a:rPr>
              <a:t>TRAINER NOTE – Demo the buying process on a commonly used site such as Amazon. Encourage learners to follow along (if they can)</a:t>
            </a:r>
          </a:p>
          <a:p>
            <a:pPr marL="158750" indent="0">
              <a:lnSpc>
                <a:spcPct val="107000"/>
              </a:lnSpc>
              <a:spcAft>
                <a:spcPts val="800"/>
              </a:spcAft>
              <a:buNone/>
            </a:pPr>
            <a:r>
              <a:rPr lang="en-GB" sz="1800" dirty="0">
                <a:solidFill>
                  <a:srgbClr val="313233"/>
                </a:solidFill>
                <a:effectLst/>
                <a:latin typeface="Source Sans Pro" panose="020B0503030403020204" pitchFamily="34" charset="0"/>
                <a:ea typeface="Arial" panose="020B0604020202020204" pitchFamily="34" charset="0"/>
                <a:cs typeface="Arial" panose="020B0604020202020204" pitchFamily="34" charset="0"/>
              </a:rPr>
              <a:t> </a:t>
            </a:r>
          </a:p>
          <a:p>
            <a:pPr marL="342900" lvl="0" indent="-342900">
              <a:lnSpc>
                <a:spcPct val="120000"/>
              </a:lnSpc>
              <a:spcAft>
                <a:spcPts val="1200"/>
              </a:spcAft>
              <a:buFont typeface="Symbol" pitchFamily="2" charset="2"/>
              <a:buChar char=""/>
              <a:tabLst>
                <a:tab pos="457200" algn="l"/>
              </a:tabLst>
            </a:pPr>
            <a:r>
              <a:rPr lang="en-GB" sz="1800" i="1" dirty="0">
                <a:solidFill>
                  <a:srgbClr val="313233"/>
                </a:solidFill>
                <a:effectLst/>
                <a:latin typeface="Source Sans Pro" panose="020B0503030403020204" pitchFamily="34" charset="0"/>
                <a:ea typeface="Arial" panose="020B0604020202020204" pitchFamily="34" charset="0"/>
                <a:cs typeface="Arial" panose="020B0604020202020204" pitchFamily="34" charset="0"/>
              </a:rPr>
              <a:t>Now, let's look at the buying process when shopping online</a:t>
            </a:r>
          </a:p>
          <a:p>
            <a:pPr marL="342900" lvl="0" indent="-342900">
              <a:lnSpc>
                <a:spcPct val="120000"/>
              </a:lnSpc>
              <a:spcAft>
                <a:spcPts val="1200"/>
              </a:spcAft>
              <a:buFont typeface="Symbol" pitchFamily="2" charset="2"/>
              <a:buChar char=""/>
              <a:tabLst>
                <a:tab pos="457200" algn="l"/>
              </a:tabLst>
            </a:pPr>
            <a:r>
              <a:rPr lang="en-GB" sz="1800" i="1" dirty="0">
                <a:solidFill>
                  <a:srgbClr val="313233"/>
                </a:solidFill>
                <a:effectLst/>
                <a:latin typeface="Source Sans Pro" panose="020B0503030403020204" pitchFamily="34" charset="0"/>
                <a:ea typeface="Arial" panose="020B0604020202020204" pitchFamily="34" charset="0"/>
                <a:cs typeface="Arial" panose="020B0604020202020204" pitchFamily="34" charset="0"/>
              </a:rPr>
              <a:t>The first thing you'll need to do is find the things you want to buy. You can do this by searching on a website or app</a:t>
            </a:r>
          </a:p>
          <a:p>
            <a:pPr marL="457200" indent="-228600">
              <a:lnSpc>
                <a:spcPct val="120000"/>
              </a:lnSpc>
              <a:spcAft>
                <a:spcPts val="1200"/>
              </a:spcAft>
            </a:pPr>
            <a:endParaRPr lang="en-GB" sz="1800" dirty="0">
              <a:solidFill>
                <a:srgbClr val="313233"/>
              </a:solidFill>
              <a:effectLst/>
              <a:latin typeface="Source Sans Pro" panose="020B0503030403020204" pitchFamily="34" charset="0"/>
              <a:ea typeface="Arial" panose="020B0604020202020204" pitchFamily="34" charset="0"/>
              <a:cs typeface="Arial" panose="020B0604020202020204" pitchFamily="34" charset="0"/>
            </a:endParaRPr>
          </a:p>
          <a:p>
            <a:pPr marL="228600" indent="0">
              <a:lnSpc>
                <a:spcPct val="120000"/>
              </a:lnSpc>
              <a:spcAft>
                <a:spcPts val="1200"/>
              </a:spcAft>
              <a:buNone/>
            </a:pPr>
            <a:r>
              <a:rPr lang="en-GB" sz="1800" dirty="0">
                <a:solidFill>
                  <a:srgbClr val="313233"/>
                </a:solidFill>
                <a:effectLst/>
                <a:latin typeface="Source Sans Pro" panose="020B0503030403020204" pitchFamily="34" charset="0"/>
                <a:ea typeface="Arial" panose="020B0604020202020204" pitchFamily="34" charset="0"/>
                <a:cs typeface="Arial" panose="020B0604020202020204" pitchFamily="34" charset="0"/>
              </a:rPr>
              <a:t>TRAINER NOTE – Question/prompt the learners into thinking about how they’d search for what they need</a:t>
            </a:r>
          </a:p>
          <a:p>
            <a:pPr marL="228600">
              <a:lnSpc>
                <a:spcPct val="107000"/>
              </a:lnSpc>
              <a:spcAft>
                <a:spcPts val="800"/>
              </a:spcAft>
            </a:pPr>
            <a:endParaRPr lang="en-GB" sz="1800" i="1" dirty="0">
              <a:solidFill>
                <a:srgbClr val="313233"/>
              </a:solidFill>
              <a:effectLst/>
              <a:latin typeface="Source Sans Pro" panose="020B0503030403020204" pitchFamily="34" charset="0"/>
              <a:ea typeface="Arial" panose="020B0604020202020204" pitchFamily="34" charset="0"/>
              <a:cs typeface="Arial" panose="020B0604020202020204" pitchFamily="34" charset="0"/>
            </a:endParaRPr>
          </a:p>
          <a:p>
            <a:pPr marL="514350" indent="-285750">
              <a:lnSpc>
                <a:spcPct val="107000"/>
              </a:lnSpc>
              <a:spcAft>
                <a:spcPts val="800"/>
              </a:spcAft>
              <a:buFont typeface="Arial" panose="020B0604020202020204" pitchFamily="34" charset="0"/>
              <a:buChar char="•"/>
            </a:pPr>
            <a:r>
              <a:rPr lang="en-GB" sz="1800" i="1" dirty="0">
                <a:solidFill>
                  <a:srgbClr val="313233"/>
                </a:solidFill>
                <a:effectLst/>
                <a:latin typeface="Source Sans Pro" panose="020B0503030403020204" pitchFamily="34" charset="0"/>
                <a:ea typeface="Arial" panose="020B0604020202020204" pitchFamily="34" charset="0"/>
                <a:cs typeface="Arial" panose="020B0604020202020204" pitchFamily="34" charset="0"/>
              </a:rPr>
              <a:t>Look out for the search icon – it's often an easily recognisable magnifying glass</a:t>
            </a:r>
          </a:p>
          <a:p>
            <a:pPr marL="342900" lvl="0" indent="-342900">
              <a:lnSpc>
                <a:spcPct val="120000"/>
              </a:lnSpc>
              <a:buFont typeface="+mj-lt"/>
              <a:buAutoNum type="arabicPeriod"/>
            </a:pPr>
            <a:endParaRPr lang="en-GB" dirty="0"/>
          </a:p>
        </p:txBody>
      </p:sp>
      <p:sp>
        <p:nvSpPr>
          <p:cNvPr id="4" name="Slide Number Placeholder 3"/>
          <p:cNvSpPr>
            <a:spLocks noGrp="1"/>
          </p:cNvSpPr>
          <p:nvPr>
            <p:ph type="sldNum" sz="quarter" idx="5"/>
          </p:nvPr>
        </p:nvSpPr>
        <p:spPr/>
        <p:txBody>
          <a:bodyPr/>
          <a:lstStyle/>
          <a:p>
            <a:fld id="{5EBEBF41-136C-406D-8E2D-B112DBFA8C1A}" type="slidenum">
              <a:rPr lang="en-GB" smtClean="0">
                <a:latin typeface="Avenir Next LT Pro" panose="020B0504020202020204" pitchFamily="34" charset="77"/>
              </a:rPr>
              <a:t>8</a:t>
            </a:fld>
            <a:endParaRPr lang="en-GB">
              <a:latin typeface="Avenir Next LT Pro" panose="020B0504020202020204" pitchFamily="34" charset="77"/>
            </a:endParaRPr>
          </a:p>
        </p:txBody>
      </p:sp>
    </p:spTree>
    <p:extLst>
      <p:ext uri="{BB962C8B-B14F-4D97-AF65-F5344CB8AC3E}">
        <p14:creationId xmlns:p14="http://schemas.microsoft.com/office/powerpoint/2010/main" val="148476659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58750" indent="0">
              <a:lnSpc>
                <a:spcPct val="107000"/>
              </a:lnSpc>
              <a:spcAft>
                <a:spcPts val="800"/>
              </a:spcAft>
              <a:buNone/>
            </a:pPr>
            <a:r>
              <a:rPr lang="en-GB" sz="1800" dirty="0">
                <a:solidFill>
                  <a:srgbClr val="313233"/>
                </a:solidFill>
                <a:effectLst/>
                <a:latin typeface="Source Sans Pro" panose="020B0503030403020204" pitchFamily="34" charset="0"/>
                <a:ea typeface="Arial" panose="020B0604020202020204" pitchFamily="34" charset="0"/>
                <a:cs typeface="Arial" panose="020B0604020202020204" pitchFamily="34" charset="0"/>
              </a:rPr>
              <a:t>TRAINER NOTE – Demo the buying process on a commonly used site such as Amazon. Encourage learners to follow along (if they can)</a:t>
            </a:r>
          </a:p>
          <a:p>
            <a:pPr marL="158750" indent="0">
              <a:lnSpc>
                <a:spcPct val="107000"/>
              </a:lnSpc>
              <a:spcAft>
                <a:spcPts val="800"/>
              </a:spcAft>
              <a:buNone/>
            </a:pPr>
            <a:r>
              <a:rPr lang="en-GB" sz="1800" dirty="0">
                <a:solidFill>
                  <a:srgbClr val="313233"/>
                </a:solidFill>
                <a:effectLst/>
                <a:latin typeface="Source Sans Pro" panose="020B0503030403020204" pitchFamily="34" charset="0"/>
                <a:ea typeface="Arial" panose="020B0604020202020204" pitchFamily="34" charset="0"/>
                <a:cs typeface="Arial" panose="020B0604020202020204" pitchFamily="34" charset="0"/>
              </a:rPr>
              <a:t> </a:t>
            </a:r>
          </a:p>
          <a:p>
            <a:pPr marL="342900" indent="-342900">
              <a:lnSpc>
                <a:spcPct val="120000"/>
              </a:lnSpc>
              <a:spcAft>
                <a:spcPts val="1200"/>
              </a:spcAft>
              <a:buFont typeface="Symbol" pitchFamily="2" charset="2"/>
              <a:buChar char=""/>
              <a:tabLst>
                <a:tab pos="457200" algn="l"/>
              </a:tabLst>
            </a:pPr>
            <a:r>
              <a:rPr lang="en-GB" i="1" dirty="0">
                <a:solidFill>
                  <a:srgbClr val="313233"/>
                </a:solidFill>
              </a:rPr>
              <a:t>Once you've found </a:t>
            </a:r>
            <a:r>
              <a:rPr lang="en-GB" i="1" dirty="0">
                <a:solidFill>
                  <a:srgbClr val="313233"/>
                </a:solidFill>
                <a:effectLst/>
              </a:rPr>
              <a:t>the things </a:t>
            </a:r>
            <a:r>
              <a:rPr lang="en-GB" i="1" dirty="0">
                <a:solidFill>
                  <a:srgbClr val="313233"/>
                </a:solidFill>
              </a:rPr>
              <a:t>you’re looking for, add them </a:t>
            </a:r>
            <a:r>
              <a:rPr lang="en-GB" i="1" dirty="0">
                <a:solidFill>
                  <a:srgbClr val="313233"/>
                </a:solidFill>
                <a:effectLst/>
              </a:rPr>
              <a:t>to </a:t>
            </a:r>
            <a:r>
              <a:rPr lang="en-GB" i="1" dirty="0">
                <a:solidFill>
                  <a:srgbClr val="313233"/>
                </a:solidFill>
              </a:rPr>
              <a:t>your basket</a:t>
            </a:r>
          </a:p>
          <a:p>
            <a:pPr marL="342900" indent="-342900">
              <a:lnSpc>
                <a:spcPct val="120000"/>
              </a:lnSpc>
              <a:spcAft>
                <a:spcPts val="1200"/>
              </a:spcAft>
              <a:buFont typeface="Symbol" pitchFamily="2" charset="2"/>
              <a:buChar char=""/>
              <a:tabLst>
                <a:tab pos="457200" algn="l"/>
              </a:tabLst>
            </a:pPr>
            <a:r>
              <a:rPr lang="en-GB" sz="1800" i="1" dirty="0">
                <a:solidFill>
                  <a:srgbClr val="313233"/>
                </a:solidFill>
                <a:latin typeface="Source Sans Pro" panose="020B0503030403020204" pitchFamily="34" charset="0"/>
              </a:rPr>
              <a:t>You can repeat these two steps – searching for what you want then adding to your basket – until you’ve found everything you want to buy</a:t>
            </a:r>
          </a:p>
        </p:txBody>
      </p:sp>
      <p:sp>
        <p:nvSpPr>
          <p:cNvPr id="4" name="Slide Number Placeholder 3"/>
          <p:cNvSpPr>
            <a:spLocks noGrp="1"/>
          </p:cNvSpPr>
          <p:nvPr>
            <p:ph type="sldNum" sz="quarter" idx="5"/>
          </p:nvPr>
        </p:nvSpPr>
        <p:spPr/>
        <p:txBody>
          <a:bodyPr/>
          <a:lstStyle/>
          <a:p>
            <a:fld id="{5EBEBF41-136C-406D-8E2D-B112DBFA8C1A}" type="slidenum">
              <a:rPr lang="en-GB" smtClean="0">
                <a:latin typeface="Avenir Next LT Pro" panose="020B0504020202020204" pitchFamily="34" charset="77"/>
              </a:rPr>
              <a:t>9</a:t>
            </a:fld>
            <a:endParaRPr lang="en-GB">
              <a:latin typeface="Avenir Next LT Pro" panose="020B0504020202020204" pitchFamily="34" charset="77"/>
            </a:endParaRPr>
          </a:p>
        </p:txBody>
      </p:sp>
    </p:spTree>
    <p:extLst>
      <p:ext uri="{BB962C8B-B14F-4D97-AF65-F5344CB8AC3E}">
        <p14:creationId xmlns:p14="http://schemas.microsoft.com/office/powerpoint/2010/main" val="102651287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p:cSld name="Title Slide">
    <p:spTree>
      <p:nvGrpSpPr>
        <p:cNvPr id="1" name="Shape 10"/>
        <p:cNvGrpSpPr/>
        <p:nvPr/>
      </p:nvGrpSpPr>
      <p:grpSpPr>
        <a:xfrm>
          <a:off x="0" y="0"/>
          <a:ext cx="0" cy="0"/>
          <a:chOff x="0" y="0"/>
          <a:chExt cx="0" cy="0"/>
        </a:xfrm>
      </p:grpSpPr>
      <p:sp>
        <p:nvSpPr>
          <p:cNvPr id="11" name="Google Shape;11;p4"/>
          <p:cNvSpPr txBox="1">
            <a:spLocks noGrp="1"/>
          </p:cNvSpPr>
          <p:nvPr>
            <p:ph type="body" idx="1"/>
          </p:nvPr>
        </p:nvSpPr>
        <p:spPr>
          <a:xfrm>
            <a:off x="272379" y="413238"/>
            <a:ext cx="10550952" cy="624254"/>
          </a:xfrm>
          <a:prstGeom prst="rect">
            <a:avLst/>
          </a:prstGeom>
          <a:noFill/>
          <a:ln>
            <a:noFill/>
          </a:ln>
        </p:spPr>
        <p:txBody>
          <a:bodyPr spcFirstLastPara="1" wrap="square" lIns="91425" tIns="45700" rIns="91425" bIns="45700" anchor="ctr" anchorCtr="0">
            <a:noAutofit/>
          </a:bodyPr>
          <a:lstStyle>
            <a:lvl1pPr marL="457200" marR="0" lvl="0" indent="-228600" algn="l" rtl="0">
              <a:lnSpc>
                <a:spcPct val="90000"/>
              </a:lnSpc>
              <a:spcBef>
                <a:spcPts val="1000"/>
              </a:spcBef>
              <a:spcAft>
                <a:spcPts val="0"/>
              </a:spcAft>
              <a:buClr>
                <a:srgbClr val="005EB8"/>
              </a:buClr>
              <a:buSzPts val="4000"/>
              <a:buFont typeface="Arial"/>
              <a:buNone/>
              <a:defRPr sz="4000" b="0" i="0" u="none" strike="noStrike" cap="none">
                <a:solidFill>
                  <a:srgbClr val="005EB8"/>
                </a:solidFill>
                <a:latin typeface="Avenir Next LT Pro" panose="020B0504020202020204" pitchFamily="34" charset="77"/>
                <a:ea typeface="Avenir Next LT Pro" panose="020B0504020202020204" pitchFamily="34" charset="77"/>
                <a:cs typeface="Arial"/>
                <a:sym typeface="Arial"/>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dirty="0"/>
          </a:p>
        </p:txBody>
      </p:sp>
      <p:sp>
        <p:nvSpPr>
          <p:cNvPr id="12" name="Google Shape;12;p4"/>
          <p:cNvSpPr>
            <a:spLocks noGrp="1"/>
          </p:cNvSpPr>
          <p:nvPr>
            <p:ph type="pic" idx="2"/>
          </p:nvPr>
        </p:nvSpPr>
        <p:spPr>
          <a:xfrm>
            <a:off x="1788000" y="2687746"/>
            <a:ext cx="2520000" cy="2520000"/>
          </a:xfrm>
          <a:prstGeom prst="rect">
            <a:avLst/>
          </a:prstGeom>
          <a:noFill/>
          <a:ln>
            <a:noFill/>
          </a:ln>
        </p:spPr>
      </p:sp>
      <p:sp>
        <p:nvSpPr>
          <p:cNvPr id="13" name="Google Shape;13;p4"/>
          <p:cNvSpPr txBox="1">
            <a:spLocks noGrp="1"/>
          </p:cNvSpPr>
          <p:nvPr>
            <p:ph type="body" idx="3"/>
          </p:nvPr>
        </p:nvSpPr>
        <p:spPr>
          <a:xfrm>
            <a:off x="6096000" y="1987573"/>
            <a:ext cx="5689281" cy="3920345"/>
          </a:xfrm>
          <a:prstGeom prst="rect">
            <a:avLst/>
          </a:prstGeom>
          <a:noFill/>
          <a:ln>
            <a:noFill/>
          </a:ln>
        </p:spPr>
        <p:txBody>
          <a:bodyPr spcFirstLastPara="1" wrap="square" lIns="91425" tIns="45700" rIns="91425" bIns="45700" anchor="ctr" anchorCtr="0">
            <a:noAutofit/>
          </a:bodyPr>
          <a:lstStyle>
            <a:lvl1pPr marL="457200" marR="0" lvl="0" indent="-431800" algn="l" rtl="0">
              <a:lnSpc>
                <a:spcPct val="90000"/>
              </a:lnSpc>
              <a:spcBef>
                <a:spcPts val="1000"/>
              </a:spcBef>
              <a:spcAft>
                <a:spcPts val="0"/>
              </a:spcAft>
              <a:buClr>
                <a:srgbClr val="005EB8"/>
              </a:buClr>
              <a:buSzPts val="3200"/>
              <a:buFont typeface="Arial"/>
              <a:buChar char="•"/>
              <a:defRPr sz="3200" b="0" i="0" u="none" strike="noStrike" cap="none">
                <a:solidFill>
                  <a:srgbClr val="005EB8"/>
                </a:solidFill>
                <a:latin typeface="Avenir Next LT Pro" panose="020B0504020202020204" pitchFamily="34" charset="77"/>
                <a:ea typeface="Avenir Next LT Pro" panose="020B0504020202020204" pitchFamily="34" charset="77"/>
                <a:cs typeface="Arial"/>
                <a:sym typeface="Arial"/>
              </a:defRPr>
            </a:lvl1pPr>
            <a:lvl2pPr marL="914400" marR="0" lvl="1" indent="-381000" algn="l" rtl="0">
              <a:lnSpc>
                <a:spcPct val="90000"/>
              </a:lnSpc>
              <a:spcBef>
                <a:spcPts val="500"/>
              </a:spcBef>
              <a:spcAft>
                <a:spcPts val="0"/>
              </a:spcAft>
              <a:buClr>
                <a:srgbClr val="005EB8"/>
              </a:buClr>
              <a:buSzPts val="2400"/>
              <a:buFont typeface="Noto Sans Symbols"/>
              <a:buChar char="✔"/>
              <a:defRPr sz="2400" b="0" i="0" u="none" strike="noStrike" cap="none">
                <a:solidFill>
                  <a:srgbClr val="005EB8"/>
                </a:solidFill>
                <a:latin typeface="Arial"/>
                <a:ea typeface="Arial"/>
                <a:cs typeface="Arial"/>
                <a:sym typeface="Arial"/>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userDrawn="1">
  <p:cSld name="Bulleted list">
    <p:spTree>
      <p:nvGrpSpPr>
        <p:cNvPr id="1" name=""/>
        <p:cNvGrpSpPr/>
        <p:nvPr/>
      </p:nvGrpSpPr>
      <p:grpSpPr>
        <a:xfrm>
          <a:off x="0" y="0"/>
          <a:ext cx="0" cy="0"/>
          <a:chOff x="0" y="0"/>
          <a:chExt cx="0" cy="0"/>
        </a:xfrm>
      </p:grpSpPr>
      <p:sp>
        <p:nvSpPr>
          <p:cNvPr id="11" name="Picture Placeholder 10">
            <a:extLst>
              <a:ext uri="{FF2B5EF4-FFF2-40B4-BE49-F238E27FC236}">
                <a16:creationId xmlns:a16="http://schemas.microsoft.com/office/drawing/2014/main" id="{1F63364E-9FD1-822A-76E1-A691ABCA36B5}"/>
              </a:ext>
            </a:extLst>
          </p:cNvPr>
          <p:cNvSpPr>
            <a:spLocks noGrp="1"/>
          </p:cNvSpPr>
          <p:nvPr>
            <p:ph type="pic" sz="quarter" idx="10" hasCustomPrompt="1"/>
          </p:nvPr>
        </p:nvSpPr>
        <p:spPr>
          <a:xfrm>
            <a:off x="7402640" y="2000842"/>
            <a:ext cx="3908977" cy="3920345"/>
          </a:xfrm>
          <a:prstGeom prst="rect">
            <a:avLst/>
          </a:prstGeom>
        </p:spPr>
        <p:txBody>
          <a:bodyPr/>
          <a:lstStyle>
            <a:lvl1pPr marL="0" indent="0" algn="ctr">
              <a:buNone/>
              <a:defRPr b="0" i="0">
                <a:solidFill>
                  <a:srgbClr val="024731"/>
                </a:solidFill>
                <a:latin typeface="Source Sans Pro" panose="020B0503030403020204" pitchFamily="34" charset="0"/>
              </a:defRPr>
            </a:lvl1pPr>
          </a:lstStyle>
          <a:p>
            <a:r>
              <a:rPr lang="en-GB" dirty="0"/>
              <a:t>Placeholder for picture</a:t>
            </a:r>
          </a:p>
        </p:txBody>
      </p:sp>
      <p:sp>
        <p:nvSpPr>
          <p:cNvPr id="13" name="Text Placeholder 12">
            <a:extLst>
              <a:ext uri="{FF2B5EF4-FFF2-40B4-BE49-F238E27FC236}">
                <a16:creationId xmlns:a16="http://schemas.microsoft.com/office/drawing/2014/main" id="{64B76BA1-615C-0495-3F58-0063FABDB387}"/>
              </a:ext>
            </a:extLst>
          </p:cNvPr>
          <p:cNvSpPr>
            <a:spLocks noGrp="1"/>
          </p:cNvSpPr>
          <p:nvPr>
            <p:ph type="body" sz="quarter" idx="11" hasCustomPrompt="1"/>
          </p:nvPr>
        </p:nvSpPr>
        <p:spPr>
          <a:xfrm>
            <a:off x="741760" y="460852"/>
            <a:ext cx="8883501" cy="880759"/>
          </a:xfrm>
          <a:prstGeom prst="rect">
            <a:avLst/>
          </a:prstGeom>
        </p:spPr>
        <p:txBody>
          <a:bodyPr/>
          <a:lstStyle>
            <a:lvl1pPr marL="0" indent="0">
              <a:buNone/>
              <a:defRPr sz="6000" b="0" i="0">
                <a:solidFill>
                  <a:srgbClr val="024731"/>
                </a:solidFill>
                <a:latin typeface="Source Sans Pro SemiBold" panose="020B0503030403020204" pitchFamily="34" charset="0"/>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6000" b="0" i="0" u="none" strike="noStrike" kern="1200" cap="none" spc="0" normalizeH="0" baseline="0" noProof="0" dirty="0">
                <a:ln>
                  <a:noFill/>
                </a:ln>
                <a:solidFill>
                  <a:srgbClr val="024731"/>
                </a:solidFill>
                <a:effectLst/>
                <a:uLnTx/>
                <a:uFillTx/>
                <a:latin typeface="Lloyds Bank Jack Medium" panose="02000606060000020004" pitchFamily="50" charset="0"/>
                <a:ea typeface="+mn-ea"/>
                <a:cs typeface="+mn-cs"/>
              </a:rPr>
              <a:t>Title of slide</a:t>
            </a:r>
          </a:p>
        </p:txBody>
      </p:sp>
      <p:sp>
        <p:nvSpPr>
          <p:cNvPr id="5" name="Text Placeholder 4">
            <a:extLst>
              <a:ext uri="{FF2B5EF4-FFF2-40B4-BE49-F238E27FC236}">
                <a16:creationId xmlns:a16="http://schemas.microsoft.com/office/drawing/2014/main" id="{DE37C53E-0A21-819A-7A5D-A1438139B157}"/>
              </a:ext>
            </a:extLst>
          </p:cNvPr>
          <p:cNvSpPr>
            <a:spLocks noGrp="1"/>
          </p:cNvSpPr>
          <p:nvPr>
            <p:ph type="body" sz="quarter" idx="12" hasCustomPrompt="1"/>
          </p:nvPr>
        </p:nvSpPr>
        <p:spPr>
          <a:xfrm>
            <a:off x="741760" y="2000841"/>
            <a:ext cx="6390560" cy="3920345"/>
          </a:xfrm>
          <a:prstGeom prst="rect">
            <a:avLst/>
          </a:prstGeom>
        </p:spPr>
        <p:txBody>
          <a:bodyPr anchor="ctr"/>
          <a:lstStyle>
            <a:lvl1pPr marL="457200" indent="-457200">
              <a:buClr>
                <a:srgbClr val="024731"/>
              </a:buClr>
              <a:buFont typeface="Arial" panose="020B0604020202020204" pitchFamily="34" charset="0"/>
              <a:buChar char="•"/>
              <a:defRPr sz="3200" b="0" i="0">
                <a:solidFill>
                  <a:srgbClr val="024731"/>
                </a:solidFill>
                <a:latin typeface="Source Sans Pro SemiBold" panose="020B0503030403020204" pitchFamily="34" charset="0"/>
              </a:defRPr>
            </a:lvl1pPr>
            <a:lvl2pPr marL="685800" indent="-228600">
              <a:buClr>
                <a:srgbClr val="024731"/>
              </a:buClr>
              <a:buFont typeface="Wingdings" panose="05000000000000000000" pitchFamily="2" charset="2"/>
              <a:buChar char="ü"/>
              <a:defRPr b="0" i="0">
                <a:solidFill>
                  <a:srgbClr val="024731"/>
                </a:solidFill>
                <a:latin typeface="Source Sans Pro" panose="020B0503030403020204" pitchFamily="34" charset="0"/>
              </a:defRPr>
            </a:lvl2pPr>
          </a:lstStyle>
          <a:p>
            <a:pPr lvl="0"/>
            <a:r>
              <a:rPr lang="en-GB" dirty="0"/>
              <a:t>Add bullets</a:t>
            </a:r>
          </a:p>
          <a:p>
            <a:pPr lvl="1"/>
            <a:r>
              <a:rPr lang="en-GB" dirty="0"/>
              <a:t>Additional points</a:t>
            </a:r>
          </a:p>
          <a:p>
            <a:pPr lvl="1"/>
            <a:endParaRPr lang="en-GB" dirty="0"/>
          </a:p>
        </p:txBody>
      </p:sp>
    </p:spTree>
    <p:extLst>
      <p:ext uri="{BB962C8B-B14F-4D97-AF65-F5344CB8AC3E}">
        <p14:creationId xmlns:p14="http://schemas.microsoft.com/office/powerpoint/2010/main" val="63742313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userDrawn="1">
  <p:cSld name="Large picture only">
    <p:spTree>
      <p:nvGrpSpPr>
        <p:cNvPr id="1" name=""/>
        <p:cNvGrpSpPr/>
        <p:nvPr/>
      </p:nvGrpSpPr>
      <p:grpSpPr>
        <a:xfrm>
          <a:off x="0" y="0"/>
          <a:ext cx="0" cy="0"/>
          <a:chOff x="0" y="0"/>
          <a:chExt cx="0" cy="0"/>
        </a:xfrm>
      </p:grpSpPr>
      <p:sp>
        <p:nvSpPr>
          <p:cNvPr id="11" name="Picture Placeholder 10">
            <a:extLst>
              <a:ext uri="{FF2B5EF4-FFF2-40B4-BE49-F238E27FC236}">
                <a16:creationId xmlns:a16="http://schemas.microsoft.com/office/drawing/2014/main" id="{1F63364E-9FD1-822A-76E1-A691ABCA36B5}"/>
              </a:ext>
            </a:extLst>
          </p:cNvPr>
          <p:cNvSpPr>
            <a:spLocks noGrp="1"/>
          </p:cNvSpPr>
          <p:nvPr>
            <p:ph type="pic" sz="quarter" idx="10" hasCustomPrompt="1"/>
          </p:nvPr>
        </p:nvSpPr>
        <p:spPr>
          <a:xfrm>
            <a:off x="3445414" y="1745673"/>
            <a:ext cx="5301171" cy="5112327"/>
          </a:xfrm>
          <a:prstGeom prst="rect">
            <a:avLst/>
          </a:prstGeom>
        </p:spPr>
        <p:txBody>
          <a:bodyPr/>
          <a:lstStyle>
            <a:lvl1pPr marL="0" indent="0" algn="ctr">
              <a:buNone/>
              <a:defRPr b="0" i="0">
                <a:solidFill>
                  <a:srgbClr val="024731"/>
                </a:solidFill>
                <a:latin typeface="Source Sans Pro" panose="020B0503030403020204" pitchFamily="34" charset="0"/>
              </a:defRPr>
            </a:lvl1pPr>
          </a:lstStyle>
          <a:p>
            <a:r>
              <a:rPr lang="en-GB" dirty="0"/>
              <a:t>Placeholder for picture</a:t>
            </a:r>
          </a:p>
        </p:txBody>
      </p:sp>
      <p:sp>
        <p:nvSpPr>
          <p:cNvPr id="13" name="Text Placeholder 12">
            <a:extLst>
              <a:ext uri="{FF2B5EF4-FFF2-40B4-BE49-F238E27FC236}">
                <a16:creationId xmlns:a16="http://schemas.microsoft.com/office/drawing/2014/main" id="{64B76BA1-615C-0495-3F58-0063FABDB387}"/>
              </a:ext>
            </a:extLst>
          </p:cNvPr>
          <p:cNvSpPr>
            <a:spLocks noGrp="1"/>
          </p:cNvSpPr>
          <p:nvPr>
            <p:ph type="body" sz="quarter" idx="11" hasCustomPrompt="1"/>
          </p:nvPr>
        </p:nvSpPr>
        <p:spPr>
          <a:xfrm>
            <a:off x="741760" y="460852"/>
            <a:ext cx="8883501" cy="880759"/>
          </a:xfrm>
          <a:prstGeom prst="rect">
            <a:avLst/>
          </a:prstGeom>
        </p:spPr>
        <p:txBody>
          <a:bodyPr/>
          <a:lstStyle>
            <a:lvl1pPr marL="0" indent="0">
              <a:buNone/>
              <a:defRPr sz="6000" b="0" i="0">
                <a:solidFill>
                  <a:srgbClr val="024731"/>
                </a:solidFill>
                <a:latin typeface="Source Sans Pro SemiBold" panose="020B0503030403020204" pitchFamily="34" charset="0"/>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6000" b="0" i="0" u="none" strike="noStrike" kern="1200" cap="none" spc="0" normalizeH="0" baseline="0" noProof="0" dirty="0">
                <a:ln>
                  <a:noFill/>
                </a:ln>
                <a:solidFill>
                  <a:srgbClr val="024731"/>
                </a:solidFill>
                <a:effectLst/>
                <a:uLnTx/>
                <a:uFillTx/>
                <a:latin typeface="Lloyds Bank Jack Medium" panose="02000606060000020004" pitchFamily="50" charset="0"/>
                <a:ea typeface="+mn-ea"/>
                <a:cs typeface="+mn-cs"/>
              </a:rPr>
              <a:t>Title of slide</a:t>
            </a:r>
          </a:p>
        </p:txBody>
      </p:sp>
    </p:spTree>
    <p:extLst>
      <p:ext uri="{BB962C8B-B14F-4D97-AF65-F5344CB8AC3E}">
        <p14:creationId xmlns:p14="http://schemas.microsoft.com/office/powerpoint/2010/main" val="355760417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Text">
    <p:spTree>
      <p:nvGrpSpPr>
        <p:cNvPr id="1" name=""/>
        <p:cNvGrpSpPr/>
        <p:nvPr/>
      </p:nvGrpSpPr>
      <p:grpSpPr>
        <a:xfrm>
          <a:off x="0" y="0"/>
          <a:ext cx="0" cy="0"/>
          <a:chOff x="0" y="0"/>
          <a:chExt cx="0" cy="0"/>
        </a:xfrm>
      </p:grpSpPr>
      <p:sp>
        <p:nvSpPr>
          <p:cNvPr id="11" name="Picture Placeholder 10">
            <a:extLst>
              <a:ext uri="{FF2B5EF4-FFF2-40B4-BE49-F238E27FC236}">
                <a16:creationId xmlns:a16="http://schemas.microsoft.com/office/drawing/2014/main" id="{1F63364E-9FD1-822A-76E1-A691ABCA36B5}"/>
              </a:ext>
            </a:extLst>
          </p:cNvPr>
          <p:cNvSpPr>
            <a:spLocks noGrp="1"/>
          </p:cNvSpPr>
          <p:nvPr>
            <p:ph type="pic" sz="quarter" idx="10" hasCustomPrompt="1"/>
          </p:nvPr>
        </p:nvSpPr>
        <p:spPr>
          <a:xfrm>
            <a:off x="741760" y="2000841"/>
            <a:ext cx="3908977" cy="3920345"/>
          </a:xfrm>
          <a:prstGeom prst="rect">
            <a:avLst/>
          </a:prstGeom>
        </p:spPr>
        <p:txBody>
          <a:bodyPr/>
          <a:lstStyle>
            <a:lvl1pPr marL="0" indent="0" algn="ctr">
              <a:buNone/>
              <a:defRPr b="0" i="0">
                <a:solidFill>
                  <a:srgbClr val="024731"/>
                </a:solidFill>
                <a:latin typeface="Source Sans Pro" panose="020B0503030403020204" pitchFamily="34" charset="0"/>
              </a:defRPr>
            </a:lvl1pPr>
          </a:lstStyle>
          <a:p>
            <a:r>
              <a:rPr lang="en-GB" dirty="0"/>
              <a:t>Placeholder for picture</a:t>
            </a:r>
          </a:p>
        </p:txBody>
      </p:sp>
      <p:sp>
        <p:nvSpPr>
          <p:cNvPr id="13" name="Text Placeholder 12">
            <a:extLst>
              <a:ext uri="{FF2B5EF4-FFF2-40B4-BE49-F238E27FC236}">
                <a16:creationId xmlns:a16="http://schemas.microsoft.com/office/drawing/2014/main" id="{64B76BA1-615C-0495-3F58-0063FABDB387}"/>
              </a:ext>
            </a:extLst>
          </p:cNvPr>
          <p:cNvSpPr>
            <a:spLocks noGrp="1"/>
          </p:cNvSpPr>
          <p:nvPr>
            <p:ph type="body" sz="quarter" idx="11" hasCustomPrompt="1"/>
          </p:nvPr>
        </p:nvSpPr>
        <p:spPr>
          <a:xfrm>
            <a:off x="741760" y="460852"/>
            <a:ext cx="8883501" cy="880759"/>
          </a:xfrm>
          <a:prstGeom prst="rect">
            <a:avLst/>
          </a:prstGeom>
        </p:spPr>
        <p:txBody>
          <a:bodyPr/>
          <a:lstStyle>
            <a:lvl1pPr marL="0" indent="0">
              <a:buNone/>
              <a:defRPr sz="6000" b="0" i="0">
                <a:solidFill>
                  <a:srgbClr val="024731"/>
                </a:solidFill>
                <a:latin typeface="Source Sans Pro SemiBold" panose="020B0503030403020204" pitchFamily="34" charset="0"/>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6000" b="0" i="0" u="none" strike="noStrike" kern="1200" cap="none" spc="0" normalizeH="0" baseline="0" noProof="0" dirty="0">
                <a:ln>
                  <a:noFill/>
                </a:ln>
                <a:solidFill>
                  <a:srgbClr val="024731"/>
                </a:solidFill>
                <a:effectLst/>
                <a:uLnTx/>
                <a:uFillTx/>
                <a:latin typeface="Lloyds Bank Jack Medium" panose="02000606060000020004" pitchFamily="50" charset="0"/>
                <a:ea typeface="+mn-ea"/>
                <a:cs typeface="+mn-cs"/>
              </a:rPr>
              <a:t>Title of slide</a:t>
            </a:r>
          </a:p>
        </p:txBody>
      </p:sp>
      <p:sp>
        <p:nvSpPr>
          <p:cNvPr id="5" name="Text Placeholder 4">
            <a:extLst>
              <a:ext uri="{FF2B5EF4-FFF2-40B4-BE49-F238E27FC236}">
                <a16:creationId xmlns:a16="http://schemas.microsoft.com/office/drawing/2014/main" id="{DE37C53E-0A21-819A-7A5D-A1438139B157}"/>
              </a:ext>
            </a:extLst>
          </p:cNvPr>
          <p:cNvSpPr>
            <a:spLocks noGrp="1"/>
          </p:cNvSpPr>
          <p:nvPr>
            <p:ph type="body" sz="quarter" idx="12" hasCustomPrompt="1"/>
          </p:nvPr>
        </p:nvSpPr>
        <p:spPr>
          <a:xfrm>
            <a:off x="5059680" y="2000840"/>
            <a:ext cx="6390560" cy="3920345"/>
          </a:xfrm>
          <a:prstGeom prst="rect">
            <a:avLst/>
          </a:prstGeom>
        </p:spPr>
        <p:txBody>
          <a:bodyPr anchor="ctr"/>
          <a:lstStyle>
            <a:lvl1pPr marL="0" indent="0">
              <a:buClr>
                <a:srgbClr val="024731"/>
              </a:buClr>
              <a:buFont typeface="+mj-lt"/>
              <a:buNone/>
              <a:defRPr sz="3200" b="0" i="0">
                <a:solidFill>
                  <a:srgbClr val="024731"/>
                </a:solidFill>
                <a:latin typeface="Source Sans Pro SemiBold" panose="020B0503030403020204" pitchFamily="34" charset="0"/>
              </a:defRPr>
            </a:lvl1pPr>
            <a:lvl2pPr marL="457200" indent="0">
              <a:buClr>
                <a:srgbClr val="024731"/>
              </a:buClr>
              <a:buFont typeface="+mj-lt"/>
              <a:buNone/>
              <a:defRPr>
                <a:solidFill>
                  <a:srgbClr val="024731"/>
                </a:solidFill>
                <a:latin typeface="Lloyds Bank Jack" panose="02000503040000020004" pitchFamily="50" charset="0"/>
              </a:defRPr>
            </a:lvl2pPr>
          </a:lstStyle>
          <a:p>
            <a:pPr lvl="0"/>
            <a:r>
              <a:rPr lang="en-GB" dirty="0"/>
              <a:t>Insert text here</a:t>
            </a:r>
          </a:p>
        </p:txBody>
      </p:sp>
    </p:spTree>
    <p:extLst>
      <p:ext uri="{BB962C8B-B14F-4D97-AF65-F5344CB8AC3E}">
        <p14:creationId xmlns:p14="http://schemas.microsoft.com/office/powerpoint/2010/main" val="180766669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Text_Left">
    <p:spTree>
      <p:nvGrpSpPr>
        <p:cNvPr id="1" name=""/>
        <p:cNvGrpSpPr/>
        <p:nvPr/>
      </p:nvGrpSpPr>
      <p:grpSpPr>
        <a:xfrm>
          <a:off x="0" y="0"/>
          <a:ext cx="0" cy="0"/>
          <a:chOff x="0" y="0"/>
          <a:chExt cx="0" cy="0"/>
        </a:xfrm>
      </p:grpSpPr>
      <p:sp>
        <p:nvSpPr>
          <p:cNvPr id="11" name="Picture Placeholder 10">
            <a:extLst>
              <a:ext uri="{FF2B5EF4-FFF2-40B4-BE49-F238E27FC236}">
                <a16:creationId xmlns:a16="http://schemas.microsoft.com/office/drawing/2014/main" id="{1F63364E-9FD1-822A-76E1-A691ABCA36B5}"/>
              </a:ext>
            </a:extLst>
          </p:cNvPr>
          <p:cNvSpPr>
            <a:spLocks noGrp="1"/>
          </p:cNvSpPr>
          <p:nvPr>
            <p:ph type="pic" sz="quarter" idx="10" hasCustomPrompt="1"/>
          </p:nvPr>
        </p:nvSpPr>
        <p:spPr>
          <a:xfrm>
            <a:off x="7541263" y="2000839"/>
            <a:ext cx="3908977" cy="3920345"/>
          </a:xfrm>
          <a:prstGeom prst="rect">
            <a:avLst/>
          </a:prstGeom>
        </p:spPr>
        <p:txBody>
          <a:bodyPr/>
          <a:lstStyle>
            <a:lvl1pPr marL="0" indent="0" algn="ctr">
              <a:buNone/>
              <a:defRPr b="0" i="0">
                <a:solidFill>
                  <a:srgbClr val="024731"/>
                </a:solidFill>
                <a:latin typeface="Source Sans Pro" panose="020B0503030403020204" pitchFamily="34" charset="0"/>
              </a:defRPr>
            </a:lvl1pPr>
          </a:lstStyle>
          <a:p>
            <a:r>
              <a:rPr lang="en-GB" dirty="0"/>
              <a:t>Placeholder for picture</a:t>
            </a:r>
          </a:p>
        </p:txBody>
      </p:sp>
      <p:sp>
        <p:nvSpPr>
          <p:cNvPr id="13" name="Text Placeholder 12">
            <a:extLst>
              <a:ext uri="{FF2B5EF4-FFF2-40B4-BE49-F238E27FC236}">
                <a16:creationId xmlns:a16="http://schemas.microsoft.com/office/drawing/2014/main" id="{64B76BA1-615C-0495-3F58-0063FABDB387}"/>
              </a:ext>
            </a:extLst>
          </p:cNvPr>
          <p:cNvSpPr>
            <a:spLocks noGrp="1"/>
          </p:cNvSpPr>
          <p:nvPr>
            <p:ph type="body" sz="quarter" idx="11" hasCustomPrompt="1"/>
          </p:nvPr>
        </p:nvSpPr>
        <p:spPr>
          <a:xfrm>
            <a:off x="741760" y="460852"/>
            <a:ext cx="8883501" cy="880759"/>
          </a:xfrm>
          <a:prstGeom prst="rect">
            <a:avLst/>
          </a:prstGeom>
        </p:spPr>
        <p:txBody>
          <a:bodyPr/>
          <a:lstStyle>
            <a:lvl1pPr marL="0" indent="0">
              <a:buNone/>
              <a:defRPr sz="6000" b="0" i="0">
                <a:solidFill>
                  <a:srgbClr val="024731"/>
                </a:solidFill>
                <a:latin typeface="Source Sans Pro SemiBold" panose="020B0503030403020204" pitchFamily="34" charset="0"/>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6000" b="0" i="0" u="none" strike="noStrike" kern="1200" cap="none" spc="0" normalizeH="0" baseline="0" noProof="0" dirty="0">
                <a:ln>
                  <a:noFill/>
                </a:ln>
                <a:solidFill>
                  <a:srgbClr val="024731"/>
                </a:solidFill>
                <a:effectLst/>
                <a:uLnTx/>
                <a:uFillTx/>
                <a:latin typeface="Lloyds Bank Jack Medium" panose="02000606060000020004" pitchFamily="50" charset="0"/>
                <a:ea typeface="+mn-ea"/>
                <a:cs typeface="+mn-cs"/>
              </a:rPr>
              <a:t>Title of slide</a:t>
            </a:r>
          </a:p>
        </p:txBody>
      </p:sp>
      <p:sp>
        <p:nvSpPr>
          <p:cNvPr id="5" name="Text Placeholder 4">
            <a:extLst>
              <a:ext uri="{FF2B5EF4-FFF2-40B4-BE49-F238E27FC236}">
                <a16:creationId xmlns:a16="http://schemas.microsoft.com/office/drawing/2014/main" id="{DE37C53E-0A21-819A-7A5D-A1438139B157}"/>
              </a:ext>
            </a:extLst>
          </p:cNvPr>
          <p:cNvSpPr>
            <a:spLocks noGrp="1"/>
          </p:cNvSpPr>
          <p:nvPr>
            <p:ph type="body" sz="quarter" idx="12" hasCustomPrompt="1"/>
          </p:nvPr>
        </p:nvSpPr>
        <p:spPr>
          <a:xfrm>
            <a:off x="741760" y="2000838"/>
            <a:ext cx="6390560" cy="3920345"/>
          </a:xfrm>
          <a:prstGeom prst="rect">
            <a:avLst/>
          </a:prstGeom>
        </p:spPr>
        <p:txBody>
          <a:bodyPr anchor="ctr"/>
          <a:lstStyle>
            <a:lvl1pPr marL="0" indent="0">
              <a:buClr>
                <a:srgbClr val="024731"/>
              </a:buClr>
              <a:buFont typeface="+mj-lt"/>
              <a:buNone/>
              <a:defRPr sz="3200" b="0" i="0">
                <a:solidFill>
                  <a:srgbClr val="024731"/>
                </a:solidFill>
                <a:latin typeface="Source Sans Pro SemiBold" panose="020B0503030403020204" pitchFamily="34" charset="0"/>
              </a:defRPr>
            </a:lvl1pPr>
            <a:lvl2pPr marL="457200" indent="0">
              <a:buClr>
                <a:srgbClr val="024731"/>
              </a:buClr>
              <a:buFont typeface="+mj-lt"/>
              <a:buNone/>
              <a:defRPr>
                <a:solidFill>
                  <a:srgbClr val="024731"/>
                </a:solidFill>
                <a:latin typeface="Lloyds Bank Jack" panose="02000503040000020004" pitchFamily="50" charset="0"/>
              </a:defRPr>
            </a:lvl2pPr>
          </a:lstStyle>
          <a:p>
            <a:pPr lvl="0"/>
            <a:r>
              <a:rPr lang="en-GB" dirty="0"/>
              <a:t>Insert text here</a:t>
            </a:r>
          </a:p>
        </p:txBody>
      </p:sp>
    </p:spTree>
    <p:extLst>
      <p:ext uri="{BB962C8B-B14F-4D97-AF65-F5344CB8AC3E}">
        <p14:creationId xmlns:p14="http://schemas.microsoft.com/office/powerpoint/2010/main" val="187083863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Checklist">
    <p:spTree>
      <p:nvGrpSpPr>
        <p:cNvPr id="1" name=""/>
        <p:cNvGrpSpPr/>
        <p:nvPr/>
      </p:nvGrpSpPr>
      <p:grpSpPr>
        <a:xfrm>
          <a:off x="0" y="0"/>
          <a:ext cx="0" cy="0"/>
          <a:chOff x="0" y="0"/>
          <a:chExt cx="0" cy="0"/>
        </a:xfrm>
      </p:grpSpPr>
      <p:sp>
        <p:nvSpPr>
          <p:cNvPr id="11" name="Picture Placeholder 10">
            <a:extLst>
              <a:ext uri="{FF2B5EF4-FFF2-40B4-BE49-F238E27FC236}">
                <a16:creationId xmlns:a16="http://schemas.microsoft.com/office/drawing/2014/main" id="{1F63364E-9FD1-822A-76E1-A691ABCA36B5}"/>
              </a:ext>
            </a:extLst>
          </p:cNvPr>
          <p:cNvSpPr>
            <a:spLocks noGrp="1"/>
          </p:cNvSpPr>
          <p:nvPr>
            <p:ph type="pic" sz="quarter" idx="10" hasCustomPrompt="1"/>
          </p:nvPr>
        </p:nvSpPr>
        <p:spPr>
          <a:xfrm>
            <a:off x="7402640" y="2000842"/>
            <a:ext cx="3908977" cy="3920345"/>
          </a:xfrm>
          <a:prstGeom prst="rect">
            <a:avLst/>
          </a:prstGeom>
        </p:spPr>
        <p:txBody>
          <a:bodyPr/>
          <a:lstStyle>
            <a:lvl1pPr marL="0" indent="0" algn="ctr">
              <a:buNone/>
              <a:defRPr b="0" i="0">
                <a:solidFill>
                  <a:srgbClr val="024731"/>
                </a:solidFill>
                <a:latin typeface="Source Sans Pro" panose="020B0503030403020204" pitchFamily="34" charset="0"/>
              </a:defRPr>
            </a:lvl1pPr>
          </a:lstStyle>
          <a:p>
            <a:r>
              <a:rPr lang="en-GB" dirty="0"/>
              <a:t>Placeholder for picture</a:t>
            </a:r>
          </a:p>
        </p:txBody>
      </p:sp>
      <p:sp>
        <p:nvSpPr>
          <p:cNvPr id="13" name="Text Placeholder 12">
            <a:extLst>
              <a:ext uri="{FF2B5EF4-FFF2-40B4-BE49-F238E27FC236}">
                <a16:creationId xmlns:a16="http://schemas.microsoft.com/office/drawing/2014/main" id="{64B76BA1-615C-0495-3F58-0063FABDB387}"/>
              </a:ext>
            </a:extLst>
          </p:cNvPr>
          <p:cNvSpPr>
            <a:spLocks noGrp="1"/>
          </p:cNvSpPr>
          <p:nvPr>
            <p:ph type="body" sz="quarter" idx="11" hasCustomPrompt="1"/>
          </p:nvPr>
        </p:nvSpPr>
        <p:spPr>
          <a:xfrm>
            <a:off x="741760" y="460852"/>
            <a:ext cx="8883501" cy="880759"/>
          </a:xfrm>
          <a:prstGeom prst="rect">
            <a:avLst/>
          </a:prstGeom>
        </p:spPr>
        <p:txBody>
          <a:bodyPr/>
          <a:lstStyle>
            <a:lvl1pPr marL="0" indent="0">
              <a:buNone/>
              <a:defRPr sz="6000" b="0" i="0">
                <a:solidFill>
                  <a:srgbClr val="024731"/>
                </a:solidFill>
                <a:latin typeface="Source Sans Pro SemiBold" panose="020B0503030403020204" pitchFamily="34" charset="0"/>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6000" b="0" i="0" u="none" strike="noStrike" kern="1200" cap="none" spc="0" normalizeH="0" baseline="0" noProof="0" dirty="0">
                <a:ln>
                  <a:noFill/>
                </a:ln>
                <a:solidFill>
                  <a:srgbClr val="024731"/>
                </a:solidFill>
                <a:effectLst/>
                <a:uLnTx/>
                <a:uFillTx/>
                <a:latin typeface="Lloyds Bank Jack Medium" panose="02000606060000020004" pitchFamily="50" charset="0"/>
                <a:ea typeface="+mn-ea"/>
                <a:cs typeface="+mn-cs"/>
              </a:rPr>
              <a:t>Title of slide</a:t>
            </a:r>
          </a:p>
        </p:txBody>
      </p:sp>
      <p:sp>
        <p:nvSpPr>
          <p:cNvPr id="5" name="Text Placeholder 4">
            <a:extLst>
              <a:ext uri="{FF2B5EF4-FFF2-40B4-BE49-F238E27FC236}">
                <a16:creationId xmlns:a16="http://schemas.microsoft.com/office/drawing/2014/main" id="{DE37C53E-0A21-819A-7A5D-A1438139B157}"/>
              </a:ext>
            </a:extLst>
          </p:cNvPr>
          <p:cNvSpPr>
            <a:spLocks noGrp="1"/>
          </p:cNvSpPr>
          <p:nvPr>
            <p:ph type="body" sz="quarter" idx="12" hasCustomPrompt="1"/>
          </p:nvPr>
        </p:nvSpPr>
        <p:spPr>
          <a:xfrm>
            <a:off x="741760" y="2000841"/>
            <a:ext cx="6390560" cy="3920345"/>
          </a:xfrm>
          <a:prstGeom prst="rect">
            <a:avLst/>
          </a:prstGeom>
        </p:spPr>
        <p:txBody>
          <a:bodyPr anchor="ctr"/>
          <a:lstStyle>
            <a:lvl1pPr marL="457200" indent="-457200">
              <a:buClr>
                <a:srgbClr val="024731"/>
              </a:buClr>
              <a:buFont typeface="Wingdings" panose="05000000000000000000" pitchFamily="2" charset="2"/>
              <a:buChar char="ü"/>
              <a:defRPr sz="3200" b="0" i="0">
                <a:solidFill>
                  <a:srgbClr val="024731"/>
                </a:solidFill>
                <a:latin typeface="Source Sans Pro SemiBold" panose="020B0503030403020204" pitchFamily="34" charset="0"/>
              </a:defRPr>
            </a:lvl1pPr>
            <a:lvl2pPr marL="457200" indent="0">
              <a:buClr>
                <a:srgbClr val="024731"/>
              </a:buClr>
              <a:buFont typeface="Wingdings" panose="05000000000000000000" pitchFamily="2" charset="2"/>
              <a:buNone/>
              <a:defRPr>
                <a:solidFill>
                  <a:srgbClr val="024731"/>
                </a:solidFill>
                <a:latin typeface="Lloyds Bank Jack" panose="02000503040000020004" pitchFamily="50" charset="0"/>
              </a:defRPr>
            </a:lvl2pPr>
          </a:lstStyle>
          <a:p>
            <a:pPr lvl="0"/>
            <a:r>
              <a:rPr lang="en-GB" dirty="0"/>
              <a:t>Add checklist</a:t>
            </a:r>
          </a:p>
        </p:txBody>
      </p:sp>
    </p:spTree>
    <p:extLst>
      <p:ext uri="{BB962C8B-B14F-4D97-AF65-F5344CB8AC3E}">
        <p14:creationId xmlns:p14="http://schemas.microsoft.com/office/powerpoint/2010/main" val="262748744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2_Title Slide">
  <p:cSld name="2_Title Slide">
    <p:spTree>
      <p:nvGrpSpPr>
        <p:cNvPr id="1" name="Shape 14"/>
        <p:cNvGrpSpPr/>
        <p:nvPr/>
      </p:nvGrpSpPr>
      <p:grpSpPr>
        <a:xfrm>
          <a:off x="0" y="0"/>
          <a:ext cx="0" cy="0"/>
          <a:chOff x="0" y="0"/>
          <a:chExt cx="0" cy="0"/>
        </a:xfrm>
      </p:grpSpPr>
      <p:sp>
        <p:nvSpPr>
          <p:cNvPr id="15" name="Google Shape;15;p5"/>
          <p:cNvSpPr txBox="1">
            <a:spLocks noGrp="1"/>
          </p:cNvSpPr>
          <p:nvPr>
            <p:ph type="body" idx="1"/>
          </p:nvPr>
        </p:nvSpPr>
        <p:spPr>
          <a:xfrm>
            <a:off x="272379" y="413238"/>
            <a:ext cx="10550952" cy="624254"/>
          </a:xfrm>
          <a:prstGeom prst="rect">
            <a:avLst/>
          </a:prstGeom>
          <a:noFill/>
          <a:ln>
            <a:noFill/>
          </a:ln>
        </p:spPr>
        <p:txBody>
          <a:bodyPr spcFirstLastPara="1" wrap="square" lIns="91425" tIns="45700" rIns="91425" bIns="45700" anchor="ctr" anchorCtr="0">
            <a:noAutofit/>
          </a:bodyPr>
          <a:lstStyle>
            <a:lvl1pPr marL="457200" marR="0" lvl="0" indent="-228600" algn="l" rtl="0">
              <a:lnSpc>
                <a:spcPct val="90000"/>
              </a:lnSpc>
              <a:spcBef>
                <a:spcPts val="1000"/>
              </a:spcBef>
              <a:spcAft>
                <a:spcPts val="0"/>
              </a:spcAft>
              <a:buClr>
                <a:srgbClr val="005EB8"/>
              </a:buClr>
              <a:buSzPts val="4000"/>
              <a:buFont typeface="Arial"/>
              <a:buNone/>
              <a:defRPr sz="4000" b="0" i="0" u="none" strike="noStrike" cap="none">
                <a:solidFill>
                  <a:srgbClr val="005EB8"/>
                </a:solidFill>
                <a:latin typeface="Avenir Next LT Pro" panose="020B0504020202020204" pitchFamily="34" charset="77"/>
                <a:ea typeface="Avenir Next LT Pro" panose="020B0504020202020204" pitchFamily="34" charset="77"/>
                <a:cs typeface="Arial"/>
                <a:sym typeface="Arial"/>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dirty="0"/>
          </a:p>
        </p:txBody>
      </p:sp>
      <p:sp>
        <p:nvSpPr>
          <p:cNvPr id="16" name="Google Shape;16;p5"/>
          <p:cNvSpPr>
            <a:spLocks noGrp="1"/>
          </p:cNvSpPr>
          <p:nvPr>
            <p:ph type="pic" idx="2"/>
          </p:nvPr>
        </p:nvSpPr>
        <p:spPr>
          <a:xfrm>
            <a:off x="1788000" y="2687746"/>
            <a:ext cx="2520000" cy="2520000"/>
          </a:xfrm>
          <a:prstGeom prst="rect">
            <a:avLst/>
          </a:prstGeom>
          <a:noFill/>
          <a:ln>
            <a:noFill/>
          </a:ln>
        </p:spPr>
      </p:sp>
      <p:sp>
        <p:nvSpPr>
          <p:cNvPr id="17" name="Google Shape;17;p5"/>
          <p:cNvSpPr txBox="1">
            <a:spLocks noGrp="1"/>
          </p:cNvSpPr>
          <p:nvPr>
            <p:ph type="body" idx="3"/>
          </p:nvPr>
        </p:nvSpPr>
        <p:spPr>
          <a:xfrm>
            <a:off x="6096000" y="1987573"/>
            <a:ext cx="5689281" cy="3920345"/>
          </a:xfrm>
          <a:prstGeom prst="rect">
            <a:avLst/>
          </a:prstGeom>
          <a:noFill/>
          <a:ln>
            <a:noFill/>
          </a:ln>
        </p:spPr>
        <p:txBody>
          <a:bodyPr spcFirstLastPara="1" wrap="square" lIns="91425" tIns="45700" rIns="91425" bIns="45700" anchor="ctr" anchorCtr="0">
            <a:noAutofit/>
          </a:bodyPr>
          <a:lstStyle>
            <a:lvl1pPr marL="457200" marR="0" lvl="0" indent="-431800" algn="l" rtl="0">
              <a:lnSpc>
                <a:spcPct val="90000"/>
              </a:lnSpc>
              <a:spcBef>
                <a:spcPts val="1000"/>
              </a:spcBef>
              <a:spcAft>
                <a:spcPts val="0"/>
              </a:spcAft>
              <a:buClr>
                <a:srgbClr val="005EB8"/>
              </a:buClr>
              <a:buSzPts val="3200"/>
              <a:buFont typeface="Calibri"/>
              <a:buAutoNum type="arabicPeriod"/>
              <a:defRPr sz="3200" b="0" i="0" u="none" strike="noStrike" cap="none">
                <a:solidFill>
                  <a:srgbClr val="005EB8"/>
                </a:solidFill>
                <a:latin typeface="Avenir Next LT Pro" panose="020B0504020202020204" pitchFamily="34" charset="77"/>
                <a:ea typeface="Avenir Next LT Pro" panose="020B0504020202020204" pitchFamily="34" charset="77"/>
                <a:cs typeface="Arial"/>
                <a:sym typeface="Arial"/>
              </a:defRPr>
            </a:lvl1pPr>
            <a:lvl2pPr marL="914400" marR="0" lvl="1" indent="-381000" algn="l" rtl="0">
              <a:lnSpc>
                <a:spcPct val="90000"/>
              </a:lnSpc>
              <a:spcBef>
                <a:spcPts val="500"/>
              </a:spcBef>
              <a:spcAft>
                <a:spcPts val="0"/>
              </a:spcAft>
              <a:buClr>
                <a:srgbClr val="005EB8"/>
              </a:buClr>
              <a:buSzPts val="2400"/>
              <a:buFont typeface="Calibri"/>
              <a:buAutoNum type="alphaUcPeriod"/>
              <a:defRPr sz="2400" b="0" i="0" u="none" strike="noStrike" cap="none">
                <a:solidFill>
                  <a:srgbClr val="005EB8"/>
                </a:solidFill>
                <a:latin typeface="Arial"/>
                <a:ea typeface="Arial"/>
                <a:cs typeface="Arial"/>
                <a:sym typeface="Arial"/>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3_Title Slide">
  <p:cSld name="3_Title Slide">
    <p:spTree>
      <p:nvGrpSpPr>
        <p:cNvPr id="1" name="Shape 18"/>
        <p:cNvGrpSpPr/>
        <p:nvPr/>
      </p:nvGrpSpPr>
      <p:grpSpPr>
        <a:xfrm>
          <a:off x="0" y="0"/>
          <a:ext cx="0" cy="0"/>
          <a:chOff x="0" y="0"/>
          <a:chExt cx="0" cy="0"/>
        </a:xfrm>
      </p:grpSpPr>
      <p:sp>
        <p:nvSpPr>
          <p:cNvPr id="19" name="Google Shape;19;p6"/>
          <p:cNvSpPr txBox="1">
            <a:spLocks noGrp="1"/>
          </p:cNvSpPr>
          <p:nvPr>
            <p:ph type="body" idx="1"/>
          </p:nvPr>
        </p:nvSpPr>
        <p:spPr>
          <a:xfrm>
            <a:off x="272379" y="413238"/>
            <a:ext cx="10550952" cy="624254"/>
          </a:xfrm>
          <a:prstGeom prst="rect">
            <a:avLst/>
          </a:prstGeom>
          <a:noFill/>
          <a:ln>
            <a:noFill/>
          </a:ln>
        </p:spPr>
        <p:txBody>
          <a:bodyPr spcFirstLastPara="1" wrap="square" lIns="91425" tIns="45700" rIns="91425" bIns="45700" anchor="ctr" anchorCtr="0">
            <a:noAutofit/>
          </a:bodyPr>
          <a:lstStyle>
            <a:lvl1pPr marL="457200" marR="0" lvl="0" indent="-228600" algn="l" rtl="0">
              <a:lnSpc>
                <a:spcPct val="90000"/>
              </a:lnSpc>
              <a:spcBef>
                <a:spcPts val="1000"/>
              </a:spcBef>
              <a:spcAft>
                <a:spcPts val="0"/>
              </a:spcAft>
              <a:buClr>
                <a:srgbClr val="005EB8"/>
              </a:buClr>
              <a:buSzPts val="4000"/>
              <a:buFont typeface="Arial"/>
              <a:buNone/>
              <a:defRPr sz="4000" b="0" i="0" u="none" strike="noStrike" cap="none">
                <a:solidFill>
                  <a:srgbClr val="005EB8"/>
                </a:solidFill>
                <a:latin typeface="Avenir Next LT Pro" panose="020B0504020202020204" pitchFamily="34" charset="77"/>
                <a:ea typeface="Avenir Next LT Pro" panose="020B0504020202020204" pitchFamily="34" charset="77"/>
                <a:cs typeface="Arial"/>
                <a:sym typeface="Arial"/>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dirty="0"/>
          </a:p>
        </p:txBody>
      </p:sp>
      <p:sp>
        <p:nvSpPr>
          <p:cNvPr id="20" name="Google Shape;20;p6"/>
          <p:cNvSpPr>
            <a:spLocks noGrp="1"/>
          </p:cNvSpPr>
          <p:nvPr>
            <p:ph type="pic" idx="2"/>
          </p:nvPr>
        </p:nvSpPr>
        <p:spPr>
          <a:xfrm>
            <a:off x="1788000" y="2687746"/>
            <a:ext cx="2520000" cy="2520000"/>
          </a:xfrm>
          <a:prstGeom prst="rect">
            <a:avLst/>
          </a:prstGeom>
          <a:noFill/>
          <a:ln>
            <a:noFill/>
          </a:ln>
        </p:spPr>
      </p:sp>
      <p:sp>
        <p:nvSpPr>
          <p:cNvPr id="21" name="Google Shape;21;p6"/>
          <p:cNvSpPr txBox="1">
            <a:spLocks noGrp="1"/>
          </p:cNvSpPr>
          <p:nvPr>
            <p:ph type="body" idx="3"/>
          </p:nvPr>
        </p:nvSpPr>
        <p:spPr>
          <a:xfrm>
            <a:off x="6096000" y="1987573"/>
            <a:ext cx="5689281" cy="3920345"/>
          </a:xfrm>
          <a:prstGeom prst="rect">
            <a:avLst/>
          </a:prstGeom>
          <a:noFill/>
          <a:ln>
            <a:noFill/>
          </a:ln>
        </p:spPr>
        <p:txBody>
          <a:bodyPr spcFirstLastPara="1" wrap="square" lIns="91425" tIns="45700" rIns="91425" bIns="45700" anchor="ctr" anchorCtr="0">
            <a:noAutofit/>
          </a:bodyPr>
          <a:lstStyle>
            <a:lvl1pPr marL="457200" marR="0" lvl="0" indent="-228600" algn="ctr" rtl="0">
              <a:lnSpc>
                <a:spcPct val="90000"/>
              </a:lnSpc>
              <a:spcBef>
                <a:spcPts val="1000"/>
              </a:spcBef>
              <a:spcAft>
                <a:spcPts val="0"/>
              </a:spcAft>
              <a:buClr>
                <a:srgbClr val="005EB8"/>
              </a:buClr>
              <a:buSzPts val="3200"/>
              <a:buFont typeface="Calibri"/>
              <a:buNone/>
              <a:defRPr sz="3200" b="0" i="0" u="none" strike="noStrike" cap="none">
                <a:solidFill>
                  <a:srgbClr val="005EB8"/>
                </a:solidFill>
                <a:latin typeface="Avenir Next LT Pro" panose="020B0504020202020204" pitchFamily="34" charset="77"/>
                <a:ea typeface="Avenir Next LT Pro" panose="020B0504020202020204" pitchFamily="34" charset="77"/>
                <a:cs typeface="Arial"/>
                <a:sym typeface="Arial"/>
              </a:defRPr>
            </a:lvl1pPr>
            <a:lvl2pPr marL="914400" marR="0" lvl="1" indent="-228600" algn="l" rtl="0">
              <a:lnSpc>
                <a:spcPct val="90000"/>
              </a:lnSpc>
              <a:spcBef>
                <a:spcPts val="500"/>
              </a:spcBef>
              <a:spcAft>
                <a:spcPts val="0"/>
              </a:spcAft>
              <a:buClr>
                <a:srgbClr val="005EB8"/>
              </a:buClr>
              <a:buSzPts val="2400"/>
              <a:buFont typeface="Calibri"/>
              <a:buNone/>
              <a:defRPr sz="2400" b="0" i="0" u="none" strike="noStrike" cap="none">
                <a:solidFill>
                  <a:srgbClr val="005EB8"/>
                </a:solidFill>
                <a:latin typeface="Arial"/>
                <a:ea typeface="Arial"/>
                <a:cs typeface="Arial"/>
                <a:sym typeface="Arial"/>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4_Title Slide">
  <p:cSld name="4_Title Slide">
    <p:spTree>
      <p:nvGrpSpPr>
        <p:cNvPr id="1" name="Shape 22"/>
        <p:cNvGrpSpPr/>
        <p:nvPr/>
      </p:nvGrpSpPr>
      <p:grpSpPr>
        <a:xfrm>
          <a:off x="0" y="0"/>
          <a:ext cx="0" cy="0"/>
          <a:chOff x="0" y="0"/>
          <a:chExt cx="0" cy="0"/>
        </a:xfrm>
      </p:grpSpPr>
      <p:sp>
        <p:nvSpPr>
          <p:cNvPr id="23" name="Google Shape;23;p7"/>
          <p:cNvSpPr txBox="1">
            <a:spLocks noGrp="1"/>
          </p:cNvSpPr>
          <p:nvPr>
            <p:ph type="body" idx="1"/>
          </p:nvPr>
        </p:nvSpPr>
        <p:spPr>
          <a:xfrm>
            <a:off x="406719" y="1987573"/>
            <a:ext cx="5689281" cy="3920345"/>
          </a:xfrm>
          <a:prstGeom prst="rect">
            <a:avLst/>
          </a:prstGeom>
          <a:noFill/>
          <a:ln>
            <a:noFill/>
          </a:ln>
        </p:spPr>
        <p:txBody>
          <a:bodyPr spcFirstLastPara="1" wrap="square" lIns="91425" tIns="45700" rIns="91425" bIns="45700" anchor="ctr" anchorCtr="0">
            <a:noAutofit/>
          </a:bodyPr>
          <a:lstStyle>
            <a:lvl1pPr marL="457200" marR="0" lvl="0" indent="-228600" algn="ctr" rtl="0">
              <a:lnSpc>
                <a:spcPct val="90000"/>
              </a:lnSpc>
              <a:spcBef>
                <a:spcPts val="1000"/>
              </a:spcBef>
              <a:spcAft>
                <a:spcPts val="0"/>
              </a:spcAft>
              <a:buClr>
                <a:srgbClr val="005EB8"/>
              </a:buClr>
              <a:buSzPts val="3200"/>
              <a:buFont typeface="Calibri"/>
              <a:buNone/>
              <a:defRPr sz="3200" b="0" i="0" u="none" strike="noStrike" cap="none">
                <a:solidFill>
                  <a:srgbClr val="005EB8"/>
                </a:solidFill>
                <a:latin typeface="Avenir Next LT Pro" panose="020B0504020202020204" pitchFamily="34" charset="77"/>
                <a:ea typeface="Avenir Next LT Pro" panose="020B0504020202020204" pitchFamily="34" charset="77"/>
                <a:cs typeface="Arial"/>
                <a:sym typeface="Arial"/>
              </a:defRPr>
            </a:lvl1pPr>
            <a:lvl2pPr marL="914400" marR="0" lvl="1" indent="-228600" algn="l" rtl="0">
              <a:lnSpc>
                <a:spcPct val="90000"/>
              </a:lnSpc>
              <a:spcBef>
                <a:spcPts val="500"/>
              </a:spcBef>
              <a:spcAft>
                <a:spcPts val="0"/>
              </a:spcAft>
              <a:buClr>
                <a:srgbClr val="005EB8"/>
              </a:buClr>
              <a:buSzPts val="2400"/>
              <a:buFont typeface="Calibri"/>
              <a:buNone/>
              <a:defRPr sz="2400" b="0" i="0" u="none" strike="noStrike" cap="none">
                <a:solidFill>
                  <a:srgbClr val="005EB8"/>
                </a:solidFill>
                <a:latin typeface="Arial"/>
                <a:ea typeface="Arial"/>
                <a:cs typeface="Arial"/>
                <a:sym typeface="Arial"/>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dirty="0"/>
          </a:p>
        </p:txBody>
      </p:sp>
      <p:sp>
        <p:nvSpPr>
          <p:cNvPr id="24" name="Google Shape;24;p7"/>
          <p:cNvSpPr txBox="1">
            <a:spLocks noGrp="1"/>
          </p:cNvSpPr>
          <p:nvPr>
            <p:ph type="body" idx="2"/>
          </p:nvPr>
        </p:nvSpPr>
        <p:spPr>
          <a:xfrm>
            <a:off x="272379" y="413238"/>
            <a:ext cx="10550952" cy="624254"/>
          </a:xfrm>
          <a:prstGeom prst="rect">
            <a:avLst/>
          </a:prstGeom>
          <a:noFill/>
          <a:ln>
            <a:noFill/>
          </a:ln>
        </p:spPr>
        <p:txBody>
          <a:bodyPr spcFirstLastPara="1" wrap="square" lIns="91425" tIns="45700" rIns="91425" bIns="45700" anchor="ctr" anchorCtr="0">
            <a:noAutofit/>
          </a:bodyPr>
          <a:lstStyle>
            <a:lvl1pPr marL="457200" marR="0" lvl="0" indent="-228600" algn="l" rtl="0">
              <a:lnSpc>
                <a:spcPct val="90000"/>
              </a:lnSpc>
              <a:spcBef>
                <a:spcPts val="1000"/>
              </a:spcBef>
              <a:spcAft>
                <a:spcPts val="0"/>
              </a:spcAft>
              <a:buClr>
                <a:srgbClr val="005EB8"/>
              </a:buClr>
              <a:buSzPts val="4000"/>
              <a:buFont typeface="Arial"/>
              <a:buNone/>
              <a:defRPr sz="4000" b="0" i="0" u="none" strike="noStrike" cap="none">
                <a:solidFill>
                  <a:srgbClr val="005EB8"/>
                </a:solidFill>
                <a:latin typeface="Avenir Next LT Pro" panose="020B0504020202020204" pitchFamily="34" charset="77"/>
                <a:ea typeface="Avenir Next LT Pro" panose="020B0504020202020204" pitchFamily="34" charset="77"/>
                <a:cs typeface="Arial"/>
                <a:sym typeface="Arial"/>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dirty="0"/>
          </a:p>
        </p:txBody>
      </p:sp>
      <p:sp>
        <p:nvSpPr>
          <p:cNvPr id="25" name="Google Shape;25;p7"/>
          <p:cNvSpPr>
            <a:spLocks noGrp="1"/>
          </p:cNvSpPr>
          <p:nvPr>
            <p:ph type="pic" idx="3"/>
          </p:nvPr>
        </p:nvSpPr>
        <p:spPr>
          <a:xfrm>
            <a:off x="7884000" y="2687746"/>
            <a:ext cx="2520000" cy="2520000"/>
          </a:xfrm>
          <a:prstGeom prst="rect">
            <a:avLst/>
          </a:prstGeom>
          <a:noFill/>
          <a:ln>
            <a:noFill/>
          </a:ln>
        </p:spPr>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5_Title Slide">
  <p:cSld name="5_Title Slide">
    <p:spTree>
      <p:nvGrpSpPr>
        <p:cNvPr id="1" name="Shape 26"/>
        <p:cNvGrpSpPr/>
        <p:nvPr/>
      </p:nvGrpSpPr>
      <p:grpSpPr>
        <a:xfrm>
          <a:off x="0" y="0"/>
          <a:ext cx="0" cy="0"/>
          <a:chOff x="0" y="0"/>
          <a:chExt cx="0" cy="0"/>
        </a:xfrm>
      </p:grpSpPr>
      <p:sp>
        <p:nvSpPr>
          <p:cNvPr id="27" name="Google Shape;27;p8"/>
          <p:cNvSpPr txBox="1">
            <a:spLocks noGrp="1"/>
          </p:cNvSpPr>
          <p:nvPr>
            <p:ph type="body" idx="1"/>
          </p:nvPr>
        </p:nvSpPr>
        <p:spPr>
          <a:xfrm>
            <a:off x="272379" y="413238"/>
            <a:ext cx="10550952" cy="624254"/>
          </a:xfrm>
          <a:prstGeom prst="rect">
            <a:avLst/>
          </a:prstGeom>
          <a:noFill/>
          <a:ln>
            <a:noFill/>
          </a:ln>
        </p:spPr>
        <p:txBody>
          <a:bodyPr spcFirstLastPara="1" wrap="square" lIns="91425" tIns="45700" rIns="91425" bIns="45700" anchor="ctr" anchorCtr="0">
            <a:noAutofit/>
          </a:bodyPr>
          <a:lstStyle>
            <a:lvl1pPr marL="457200" marR="0" lvl="0" indent="-228600" algn="l" rtl="0">
              <a:lnSpc>
                <a:spcPct val="90000"/>
              </a:lnSpc>
              <a:spcBef>
                <a:spcPts val="1000"/>
              </a:spcBef>
              <a:spcAft>
                <a:spcPts val="0"/>
              </a:spcAft>
              <a:buClr>
                <a:srgbClr val="005EB8"/>
              </a:buClr>
              <a:buSzPts val="4000"/>
              <a:buFont typeface="Arial"/>
              <a:buNone/>
              <a:defRPr sz="4000" b="0" i="0" u="none" strike="noStrike" cap="none">
                <a:solidFill>
                  <a:srgbClr val="005EB8"/>
                </a:solidFill>
                <a:latin typeface="Avenir Next LT Pro" panose="020B0504020202020204" pitchFamily="34" charset="77"/>
                <a:ea typeface="Avenir Next LT Pro" panose="020B0504020202020204" pitchFamily="34" charset="77"/>
                <a:cs typeface="Arial"/>
                <a:sym typeface="Arial"/>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dirty="0"/>
          </a:p>
        </p:txBody>
      </p:sp>
      <p:sp>
        <p:nvSpPr>
          <p:cNvPr id="28" name="Google Shape;28;p8"/>
          <p:cNvSpPr>
            <a:spLocks noGrp="1"/>
          </p:cNvSpPr>
          <p:nvPr>
            <p:ph type="pic" idx="2"/>
          </p:nvPr>
        </p:nvSpPr>
        <p:spPr>
          <a:xfrm>
            <a:off x="3826189" y="1667838"/>
            <a:ext cx="4539622" cy="4539622"/>
          </a:xfrm>
          <a:prstGeom prst="rect">
            <a:avLst/>
          </a:prstGeom>
          <a:noFill/>
          <a:ln>
            <a:noFill/>
          </a:ln>
        </p:spPr>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6_Title Slide">
  <p:cSld name="6_Title Slide">
    <p:spTree>
      <p:nvGrpSpPr>
        <p:cNvPr id="1" name="Shape 29"/>
        <p:cNvGrpSpPr/>
        <p:nvPr/>
      </p:nvGrpSpPr>
      <p:grpSpPr>
        <a:xfrm>
          <a:off x="0" y="0"/>
          <a:ext cx="0" cy="0"/>
          <a:chOff x="0" y="0"/>
          <a:chExt cx="0" cy="0"/>
        </a:xfrm>
      </p:grpSpPr>
      <p:sp>
        <p:nvSpPr>
          <p:cNvPr id="30" name="Google Shape;30;p9"/>
          <p:cNvSpPr txBox="1">
            <a:spLocks noGrp="1"/>
          </p:cNvSpPr>
          <p:nvPr>
            <p:ph type="body" idx="1"/>
          </p:nvPr>
        </p:nvSpPr>
        <p:spPr>
          <a:xfrm>
            <a:off x="272379" y="413238"/>
            <a:ext cx="10550952" cy="624254"/>
          </a:xfrm>
          <a:prstGeom prst="rect">
            <a:avLst/>
          </a:prstGeom>
          <a:noFill/>
          <a:ln>
            <a:noFill/>
          </a:ln>
        </p:spPr>
        <p:txBody>
          <a:bodyPr spcFirstLastPara="1" wrap="square" lIns="91425" tIns="45700" rIns="91425" bIns="45700" anchor="ctr" anchorCtr="0">
            <a:noAutofit/>
          </a:bodyPr>
          <a:lstStyle>
            <a:lvl1pPr marL="457200" marR="0" lvl="0" indent="-228600" algn="l" rtl="0">
              <a:lnSpc>
                <a:spcPct val="90000"/>
              </a:lnSpc>
              <a:spcBef>
                <a:spcPts val="1000"/>
              </a:spcBef>
              <a:spcAft>
                <a:spcPts val="0"/>
              </a:spcAft>
              <a:buClr>
                <a:srgbClr val="005EB8"/>
              </a:buClr>
              <a:buSzPts val="4000"/>
              <a:buFont typeface="Arial"/>
              <a:buNone/>
              <a:defRPr sz="4000" b="0" i="0" u="none" strike="noStrike" cap="none">
                <a:solidFill>
                  <a:srgbClr val="005EB8"/>
                </a:solidFill>
                <a:latin typeface="Avenir Next LT Pro" panose="020B0504020202020204" pitchFamily="34" charset="77"/>
                <a:ea typeface="Avenir Next LT Pro" panose="020B0504020202020204" pitchFamily="34" charset="77"/>
                <a:cs typeface="Arial"/>
                <a:sym typeface="Arial"/>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dirty="0"/>
          </a:p>
        </p:txBody>
      </p:sp>
      <p:sp>
        <p:nvSpPr>
          <p:cNvPr id="31" name="Google Shape;31;p9"/>
          <p:cNvSpPr>
            <a:spLocks noGrp="1"/>
          </p:cNvSpPr>
          <p:nvPr>
            <p:ph type="pic" idx="2"/>
          </p:nvPr>
        </p:nvSpPr>
        <p:spPr>
          <a:xfrm>
            <a:off x="1788000" y="2687746"/>
            <a:ext cx="2520000" cy="2520000"/>
          </a:xfrm>
          <a:prstGeom prst="rect">
            <a:avLst/>
          </a:prstGeom>
          <a:noFill/>
          <a:ln>
            <a:noFill/>
          </a:ln>
        </p:spPr>
      </p:sp>
      <p:sp>
        <p:nvSpPr>
          <p:cNvPr id="32" name="Google Shape;32;p9"/>
          <p:cNvSpPr txBox="1">
            <a:spLocks noGrp="1"/>
          </p:cNvSpPr>
          <p:nvPr>
            <p:ph type="body" idx="3"/>
          </p:nvPr>
        </p:nvSpPr>
        <p:spPr>
          <a:xfrm>
            <a:off x="6096000" y="1987573"/>
            <a:ext cx="5689281" cy="3920345"/>
          </a:xfrm>
          <a:prstGeom prst="rect">
            <a:avLst/>
          </a:prstGeom>
          <a:noFill/>
          <a:ln>
            <a:noFill/>
          </a:ln>
        </p:spPr>
        <p:txBody>
          <a:bodyPr spcFirstLastPara="1" wrap="square" lIns="91425" tIns="45700" rIns="91425" bIns="45700" anchor="ctr" anchorCtr="0">
            <a:noAutofit/>
          </a:bodyPr>
          <a:lstStyle>
            <a:lvl1pPr marL="457200" marR="0" lvl="0" indent="-431800" algn="l" rtl="0">
              <a:lnSpc>
                <a:spcPct val="90000"/>
              </a:lnSpc>
              <a:spcBef>
                <a:spcPts val="1000"/>
              </a:spcBef>
              <a:spcAft>
                <a:spcPts val="0"/>
              </a:spcAft>
              <a:buClr>
                <a:srgbClr val="005EB8"/>
              </a:buClr>
              <a:buSzPts val="3200"/>
              <a:buFont typeface="Noto Sans Symbols"/>
              <a:buChar char="✔"/>
              <a:defRPr sz="3200" b="0" i="0" u="none" strike="noStrike" cap="none">
                <a:solidFill>
                  <a:srgbClr val="005EB8"/>
                </a:solidFill>
                <a:latin typeface="Avenir Next LT Pro" panose="020B0504020202020204" pitchFamily="34" charset="77"/>
                <a:ea typeface="Avenir Next LT Pro" panose="020B0504020202020204" pitchFamily="34" charset="77"/>
                <a:cs typeface="Arial"/>
                <a:sym typeface="Arial"/>
              </a:defRPr>
            </a:lvl1pPr>
            <a:lvl2pPr marL="914400" marR="0" lvl="1" indent="-228600" algn="l" rtl="0">
              <a:lnSpc>
                <a:spcPct val="90000"/>
              </a:lnSpc>
              <a:spcBef>
                <a:spcPts val="500"/>
              </a:spcBef>
              <a:spcAft>
                <a:spcPts val="0"/>
              </a:spcAft>
              <a:buClr>
                <a:srgbClr val="005EB8"/>
              </a:buClr>
              <a:buSzPts val="2400"/>
              <a:buFont typeface="Noto Sans Symbols"/>
              <a:buNone/>
              <a:defRPr sz="2400" b="0" i="0" u="none" strike="noStrike" cap="none">
                <a:solidFill>
                  <a:srgbClr val="005EB8"/>
                </a:solidFill>
                <a:latin typeface="Arial"/>
                <a:ea typeface="Arial"/>
                <a:cs typeface="Arial"/>
                <a:sym typeface="Arial"/>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7_Title Slide">
  <p:cSld name="7_Title Slide">
    <p:spTree>
      <p:nvGrpSpPr>
        <p:cNvPr id="1" name="Shape 33"/>
        <p:cNvGrpSpPr/>
        <p:nvPr/>
      </p:nvGrpSpPr>
      <p:grpSpPr>
        <a:xfrm>
          <a:off x="0" y="0"/>
          <a:ext cx="0" cy="0"/>
          <a:chOff x="0" y="0"/>
          <a:chExt cx="0" cy="0"/>
        </a:xfrm>
      </p:grpSpPr>
      <p:sp>
        <p:nvSpPr>
          <p:cNvPr id="34" name="Google Shape;34;p10"/>
          <p:cNvSpPr txBox="1"/>
          <p:nvPr/>
        </p:nvSpPr>
        <p:spPr>
          <a:xfrm>
            <a:off x="272379" y="413238"/>
            <a:ext cx="10550952" cy="646331"/>
          </a:xfrm>
          <a:prstGeom prst="rect">
            <a:avLst/>
          </a:prstGeom>
          <a:noFill/>
          <a:ln>
            <a:noFill/>
          </a:ln>
        </p:spPr>
        <p:txBody>
          <a:bodyPr spcFirstLastPara="1" wrap="square" lIns="91425" tIns="45700" rIns="91425" bIns="45700" anchor="t" anchorCtr="0">
            <a:spAutoFit/>
          </a:bodyPr>
          <a:lstStyle/>
          <a:p>
            <a:pPr marL="0" marR="0" lvl="0" indent="0" algn="l" rtl="0">
              <a:lnSpc>
                <a:spcPct val="90000"/>
              </a:lnSpc>
              <a:spcBef>
                <a:spcPts val="0"/>
              </a:spcBef>
              <a:spcAft>
                <a:spcPts val="0"/>
              </a:spcAft>
              <a:buClr>
                <a:srgbClr val="005EB8"/>
              </a:buClr>
              <a:buSzPts val="4000"/>
              <a:buFont typeface="Arial"/>
              <a:buNone/>
            </a:pPr>
            <a:r>
              <a:rPr lang="en-US" sz="4000" b="0" i="0" u="none" strike="noStrike" cap="none" dirty="0">
                <a:solidFill>
                  <a:srgbClr val="005EB8"/>
                </a:solidFill>
                <a:latin typeface="Avenir Next LT Pro" panose="020B0504020202020204" pitchFamily="34" charset="77"/>
                <a:ea typeface="Arial"/>
                <a:cs typeface="Arial"/>
                <a:sym typeface="Arial"/>
              </a:rPr>
              <a:t>What’s next</a:t>
            </a:r>
            <a:endParaRPr b="0" i="0" dirty="0">
              <a:latin typeface="Avenir Next LT Pro" panose="020B0504020202020204" pitchFamily="34" charset="77"/>
            </a:endParaRPr>
          </a:p>
        </p:txBody>
      </p:sp>
      <p:pic>
        <p:nvPicPr>
          <p:cNvPr id="35" name="Google Shape;35;p10"/>
          <p:cNvPicPr preferRelativeResize="0"/>
          <p:nvPr/>
        </p:nvPicPr>
        <p:blipFill rotWithShape="1">
          <a:blip r:embed="rId2">
            <a:alphaModFix/>
          </a:blip>
          <a:srcRect r="770" b="35225"/>
          <a:stretch/>
        </p:blipFill>
        <p:spPr>
          <a:xfrm>
            <a:off x="0" y="1406769"/>
            <a:ext cx="12192000" cy="5451637"/>
          </a:xfrm>
          <a:prstGeom prst="rect">
            <a:avLst/>
          </a:prstGeom>
          <a:noFill/>
          <a:ln>
            <a:noFill/>
          </a:ln>
        </p:spPr>
      </p:pic>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userDrawn="1">
  <p:cSld name="Title">
    <p:spTree>
      <p:nvGrpSpPr>
        <p:cNvPr id="1" name=""/>
        <p:cNvGrpSpPr/>
        <p:nvPr/>
      </p:nvGrpSpPr>
      <p:grpSpPr>
        <a:xfrm>
          <a:off x="0" y="0"/>
          <a:ext cx="0" cy="0"/>
          <a:chOff x="0" y="0"/>
          <a:chExt cx="0" cy="0"/>
        </a:xfrm>
      </p:grpSpPr>
      <p:sp>
        <p:nvSpPr>
          <p:cNvPr id="13" name="Text Placeholder 12">
            <a:extLst>
              <a:ext uri="{FF2B5EF4-FFF2-40B4-BE49-F238E27FC236}">
                <a16:creationId xmlns:a16="http://schemas.microsoft.com/office/drawing/2014/main" id="{64B76BA1-615C-0495-3F58-0063FABDB387}"/>
              </a:ext>
            </a:extLst>
          </p:cNvPr>
          <p:cNvSpPr>
            <a:spLocks noGrp="1"/>
          </p:cNvSpPr>
          <p:nvPr>
            <p:ph type="body" sz="quarter" idx="11" hasCustomPrompt="1"/>
          </p:nvPr>
        </p:nvSpPr>
        <p:spPr>
          <a:xfrm>
            <a:off x="941388" y="2975083"/>
            <a:ext cx="5154612" cy="1971862"/>
          </a:xfrm>
          <a:prstGeom prst="rect">
            <a:avLst/>
          </a:prstGeom>
        </p:spPr>
        <p:txBody>
          <a:bodyPr/>
          <a:lstStyle>
            <a:lvl1pPr marL="0" indent="0">
              <a:buNone/>
              <a:defRPr sz="6000" b="0" i="0">
                <a:solidFill>
                  <a:srgbClr val="024731"/>
                </a:solidFill>
                <a:latin typeface="Source Sans Pro SemiBold" panose="020B0503030403020204" pitchFamily="34" charset="0"/>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6000" b="0" i="0" u="none" strike="noStrike" kern="1200" cap="none" spc="0" normalizeH="0" baseline="0" noProof="0" dirty="0">
                <a:ln>
                  <a:noFill/>
                </a:ln>
                <a:solidFill>
                  <a:srgbClr val="024731"/>
                </a:solidFill>
                <a:effectLst/>
                <a:uLnTx/>
                <a:uFillTx/>
                <a:latin typeface="Lloyds Bank Jack Medium" panose="02000606060000020004" pitchFamily="50" charset="0"/>
                <a:ea typeface="+mn-ea"/>
                <a:cs typeface="+mn-cs"/>
              </a:rPr>
              <a:t>Title of module</a:t>
            </a:r>
          </a:p>
        </p:txBody>
      </p:sp>
      <p:sp>
        <p:nvSpPr>
          <p:cNvPr id="14" name="Picture Placeholder 10">
            <a:extLst>
              <a:ext uri="{FF2B5EF4-FFF2-40B4-BE49-F238E27FC236}">
                <a16:creationId xmlns:a16="http://schemas.microsoft.com/office/drawing/2014/main" id="{94C99F52-D704-FA13-F9C6-750C2026E9E9}"/>
              </a:ext>
            </a:extLst>
          </p:cNvPr>
          <p:cNvSpPr>
            <a:spLocks noGrp="1"/>
          </p:cNvSpPr>
          <p:nvPr>
            <p:ph type="pic" sz="quarter" idx="12" hasCustomPrompt="1"/>
          </p:nvPr>
        </p:nvSpPr>
        <p:spPr>
          <a:xfrm>
            <a:off x="7402640" y="2000842"/>
            <a:ext cx="3908977" cy="3920345"/>
          </a:xfrm>
          <a:prstGeom prst="rect">
            <a:avLst/>
          </a:prstGeom>
        </p:spPr>
        <p:txBody>
          <a:bodyPr/>
          <a:lstStyle>
            <a:lvl1pPr marL="0" indent="0" algn="ctr">
              <a:buNone/>
              <a:defRPr b="0" i="0">
                <a:solidFill>
                  <a:srgbClr val="024731"/>
                </a:solidFill>
                <a:latin typeface="Source Sans Pro" panose="020B0503030403020204" pitchFamily="34" charset="0"/>
              </a:defRPr>
            </a:lvl1pPr>
          </a:lstStyle>
          <a:p>
            <a:r>
              <a:rPr lang="en-GB" dirty="0"/>
              <a:t>Placeholder for picture</a:t>
            </a:r>
          </a:p>
        </p:txBody>
      </p:sp>
    </p:spTree>
    <p:extLst>
      <p:ext uri="{BB962C8B-B14F-4D97-AF65-F5344CB8AC3E}">
        <p14:creationId xmlns:p14="http://schemas.microsoft.com/office/powerpoint/2010/main" val="321026973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userDrawn="1">
  <p:cSld name="Single line with picture">
    <p:spTree>
      <p:nvGrpSpPr>
        <p:cNvPr id="1" name=""/>
        <p:cNvGrpSpPr/>
        <p:nvPr/>
      </p:nvGrpSpPr>
      <p:grpSpPr>
        <a:xfrm>
          <a:off x="0" y="0"/>
          <a:ext cx="0" cy="0"/>
          <a:chOff x="0" y="0"/>
          <a:chExt cx="0" cy="0"/>
        </a:xfrm>
      </p:grpSpPr>
      <p:sp>
        <p:nvSpPr>
          <p:cNvPr id="13" name="Text Placeholder 12">
            <a:extLst>
              <a:ext uri="{FF2B5EF4-FFF2-40B4-BE49-F238E27FC236}">
                <a16:creationId xmlns:a16="http://schemas.microsoft.com/office/drawing/2014/main" id="{64B76BA1-615C-0495-3F58-0063FABDB387}"/>
              </a:ext>
            </a:extLst>
          </p:cNvPr>
          <p:cNvSpPr>
            <a:spLocks noGrp="1"/>
          </p:cNvSpPr>
          <p:nvPr>
            <p:ph type="body" sz="quarter" idx="11" hasCustomPrompt="1"/>
          </p:nvPr>
        </p:nvSpPr>
        <p:spPr>
          <a:xfrm>
            <a:off x="941388" y="3468049"/>
            <a:ext cx="5154612" cy="985931"/>
          </a:xfrm>
          <a:prstGeom prst="rect">
            <a:avLst/>
          </a:prstGeom>
        </p:spPr>
        <p:txBody>
          <a:bodyPr/>
          <a:lstStyle>
            <a:lvl1pPr marL="0" indent="0">
              <a:buNone/>
              <a:defRPr sz="6000" b="0" i="0">
                <a:solidFill>
                  <a:srgbClr val="024731"/>
                </a:solidFill>
                <a:latin typeface="Source Sans Pro SemiBold" panose="020B0503030403020204" pitchFamily="34" charset="0"/>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6000" b="0" i="0" u="none" strike="noStrike" kern="1200" cap="none" spc="0" normalizeH="0" baseline="0" noProof="0" dirty="0">
                <a:ln>
                  <a:noFill/>
                </a:ln>
                <a:solidFill>
                  <a:srgbClr val="024731"/>
                </a:solidFill>
                <a:effectLst/>
                <a:uLnTx/>
                <a:uFillTx/>
                <a:latin typeface="Lloyds Bank Jack Medium" panose="02000606060000020004" pitchFamily="50" charset="0"/>
                <a:ea typeface="+mn-ea"/>
                <a:cs typeface="+mn-cs"/>
              </a:rPr>
              <a:t>Title of module</a:t>
            </a:r>
          </a:p>
        </p:txBody>
      </p:sp>
      <p:sp>
        <p:nvSpPr>
          <p:cNvPr id="2" name="Picture Placeholder 10">
            <a:extLst>
              <a:ext uri="{FF2B5EF4-FFF2-40B4-BE49-F238E27FC236}">
                <a16:creationId xmlns:a16="http://schemas.microsoft.com/office/drawing/2014/main" id="{F2B6D852-6BBB-7A7C-0023-A3B00F22AFF7}"/>
              </a:ext>
            </a:extLst>
          </p:cNvPr>
          <p:cNvSpPr>
            <a:spLocks noGrp="1"/>
          </p:cNvSpPr>
          <p:nvPr>
            <p:ph type="pic" sz="quarter" idx="12" hasCustomPrompt="1"/>
          </p:nvPr>
        </p:nvSpPr>
        <p:spPr>
          <a:xfrm>
            <a:off x="7402640" y="2000842"/>
            <a:ext cx="3908977" cy="3920345"/>
          </a:xfrm>
          <a:prstGeom prst="rect">
            <a:avLst/>
          </a:prstGeom>
        </p:spPr>
        <p:txBody>
          <a:bodyPr/>
          <a:lstStyle>
            <a:lvl1pPr marL="0" indent="0" algn="ctr">
              <a:buNone/>
              <a:defRPr b="0" i="0">
                <a:solidFill>
                  <a:srgbClr val="024731"/>
                </a:solidFill>
                <a:latin typeface="Source Sans Pro" panose="020B0503030403020204" pitchFamily="34" charset="0"/>
              </a:defRPr>
            </a:lvl1pPr>
          </a:lstStyle>
          <a:p>
            <a:r>
              <a:rPr lang="en-GB" dirty="0"/>
              <a:t>Placeholder for picture</a:t>
            </a:r>
          </a:p>
        </p:txBody>
      </p:sp>
    </p:spTree>
    <p:extLst>
      <p:ext uri="{BB962C8B-B14F-4D97-AF65-F5344CB8AC3E}">
        <p14:creationId xmlns:p14="http://schemas.microsoft.com/office/powerpoint/2010/main" val="3745913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1.jp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pic>
        <p:nvPicPr>
          <p:cNvPr id="6" name="Google Shape;6;p2"/>
          <p:cNvPicPr preferRelativeResize="0"/>
          <p:nvPr/>
        </p:nvPicPr>
        <p:blipFill rotWithShape="1">
          <a:blip r:embed="rId16">
            <a:alphaModFix/>
          </a:blip>
          <a:srcRect/>
          <a:stretch/>
        </p:blipFill>
        <p:spPr>
          <a:xfrm>
            <a:off x="10826401" y="417385"/>
            <a:ext cx="980530" cy="632822"/>
          </a:xfrm>
          <a:prstGeom prst="rect">
            <a:avLst/>
          </a:prstGeom>
          <a:noFill/>
          <a:ln>
            <a:noFill/>
          </a:ln>
        </p:spPr>
      </p:pic>
    </p:spTree>
  </p:cSld>
  <p:clrMap bg1="lt1" tx1="dk1" bg2="dk2" tx2="lt2" accent1="accent1" accent2="accent2" accent3="accent3" accent4="accent4" accent5="accent5" accent6="accent6" hlink="hlink" folHlink="folHlink"/>
  <p:sldLayoutIdLst>
    <p:sldLayoutId id="2147483650" r:id="rId1"/>
    <p:sldLayoutId id="2147483651" r:id="rId2"/>
    <p:sldLayoutId id="2147483652" r:id="rId3"/>
    <p:sldLayoutId id="2147483653" r:id="rId4"/>
    <p:sldLayoutId id="2147483654" r:id="rId5"/>
    <p:sldLayoutId id="2147483655" r:id="rId6"/>
    <p:sldLayoutId id="2147483656" r:id="rId7"/>
    <p:sldLayoutId id="2147483657" r:id="rId8"/>
    <p:sldLayoutId id="2147483658" r:id="rId9"/>
    <p:sldLayoutId id="2147483659" r:id="rId10"/>
    <p:sldLayoutId id="2147483660" r:id="rId11"/>
    <p:sldLayoutId id="2147483661" r:id="rId12"/>
    <p:sldLayoutId id="2147483662" r:id="rId13"/>
    <p:sldLayoutId id="2147483663" r:id="rId14"/>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8.xml"/><Relationship Id="rId4" Type="http://schemas.openxmlformats.org/officeDocument/2006/relationships/image" Target="../media/image4.svg"/></Relationships>
</file>

<file path=ppt/slides/_rels/slide10.xml.rels><?xml version="1.0" encoding="UTF-8" standalone="yes"?>
<Relationships xmlns="http://schemas.openxmlformats.org/package/2006/relationships"><Relationship Id="rId8" Type="http://schemas.openxmlformats.org/officeDocument/2006/relationships/image" Target="../media/image13.svg"/><Relationship Id="rId3" Type="http://schemas.openxmlformats.org/officeDocument/2006/relationships/image" Target="../media/image14.png"/><Relationship Id="rId7" Type="http://schemas.openxmlformats.org/officeDocument/2006/relationships/image" Target="../media/image12.png"/><Relationship Id="rId2" Type="http://schemas.openxmlformats.org/officeDocument/2006/relationships/notesSlide" Target="../notesSlides/notesSlide10.xml"/><Relationship Id="rId1" Type="http://schemas.openxmlformats.org/officeDocument/2006/relationships/slideLayout" Target="../slideLayouts/slideLayout11.xml"/><Relationship Id="rId6" Type="http://schemas.openxmlformats.org/officeDocument/2006/relationships/image" Target="../media/image4.svg"/><Relationship Id="rId5" Type="http://schemas.openxmlformats.org/officeDocument/2006/relationships/image" Target="../media/image3.png"/><Relationship Id="rId4" Type="http://schemas.openxmlformats.org/officeDocument/2006/relationships/image" Target="../media/image15.svg"/></Relationships>
</file>

<file path=ppt/slides/_rels/slide11.xml.rels><?xml version="1.0" encoding="UTF-8" standalone="yes"?>
<Relationships xmlns="http://schemas.openxmlformats.org/package/2006/relationships"><Relationship Id="rId8" Type="http://schemas.openxmlformats.org/officeDocument/2006/relationships/image" Target="../media/image4.svg"/><Relationship Id="rId3" Type="http://schemas.openxmlformats.org/officeDocument/2006/relationships/image" Target="../media/image16.png"/><Relationship Id="rId7" Type="http://schemas.openxmlformats.org/officeDocument/2006/relationships/image" Target="../media/image3.png"/><Relationship Id="rId2" Type="http://schemas.openxmlformats.org/officeDocument/2006/relationships/notesSlide" Target="../notesSlides/notesSlide11.xml"/><Relationship Id="rId1" Type="http://schemas.openxmlformats.org/officeDocument/2006/relationships/slideLayout" Target="../slideLayouts/slideLayout11.xml"/><Relationship Id="rId6" Type="http://schemas.openxmlformats.org/officeDocument/2006/relationships/image" Target="../media/image15.svg"/><Relationship Id="rId5" Type="http://schemas.openxmlformats.org/officeDocument/2006/relationships/image" Target="../media/image14.png"/><Relationship Id="rId10" Type="http://schemas.openxmlformats.org/officeDocument/2006/relationships/image" Target="../media/image13.svg"/><Relationship Id="rId4" Type="http://schemas.openxmlformats.org/officeDocument/2006/relationships/image" Target="../media/image17.svg"/><Relationship Id="rId9" Type="http://schemas.openxmlformats.org/officeDocument/2006/relationships/image" Target="../media/image12.png"/></Relationships>
</file>

<file path=ppt/slides/_rels/slide12.xml.rels><?xml version="1.0" encoding="UTF-8" standalone="yes"?>
<Relationships xmlns="http://schemas.openxmlformats.org/package/2006/relationships"><Relationship Id="rId8" Type="http://schemas.openxmlformats.org/officeDocument/2006/relationships/image" Target="../media/image15.svg"/><Relationship Id="rId3" Type="http://schemas.openxmlformats.org/officeDocument/2006/relationships/image" Target="../media/image18.png"/><Relationship Id="rId7" Type="http://schemas.openxmlformats.org/officeDocument/2006/relationships/image" Target="../media/image14.png"/><Relationship Id="rId12" Type="http://schemas.openxmlformats.org/officeDocument/2006/relationships/image" Target="../media/image13.svg"/><Relationship Id="rId2" Type="http://schemas.openxmlformats.org/officeDocument/2006/relationships/notesSlide" Target="../notesSlides/notesSlide12.xml"/><Relationship Id="rId1" Type="http://schemas.openxmlformats.org/officeDocument/2006/relationships/slideLayout" Target="../slideLayouts/slideLayout11.xml"/><Relationship Id="rId6" Type="http://schemas.openxmlformats.org/officeDocument/2006/relationships/image" Target="../media/image17.svg"/><Relationship Id="rId11" Type="http://schemas.openxmlformats.org/officeDocument/2006/relationships/image" Target="../media/image12.png"/><Relationship Id="rId5" Type="http://schemas.openxmlformats.org/officeDocument/2006/relationships/image" Target="../media/image16.png"/><Relationship Id="rId10" Type="http://schemas.openxmlformats.org/officeDocument/2006/relationships/image" Target="../media/image4.svg"/><Relationship Id="rId4" Type="http://schemas.openxmlformats.org/officeDocument/2006/relationships/image" Target="../media/image19.svg"/><Relationship Id="rId9" Type="http://schemas.openxmlformats.org/officeDocument/2006/relationships/image" Target="../media/image3.png"/></Relationships>
</file>

<file path=ppt/slides/_rels/slide13.xml.rels><?xml version="1.0" encoding="UTF-8" standalone="yes"?>
<Relationships xmlns="http://schemas.openxmlformats.org/package/2006/relationships"><Relationship Id="rId8" Type="http://schemas.openxmlformats.org/officeDocument/2006/relationships/image" Target="../media/image17.svg"/><Relationship Id="rId13" Type="http://schemas.openxmlformats.org/officeDocument/2006/relationships/image" Target="../media/image12.png"/><Relationship Id="rId3" Type="http://schemas.openxmlformats.org/officeDocument/2006/relationships/image" Target="../media/image10.png"/><Relationship Id="rId7" Type="http://schemas.openxmlformats.org/officeDocument/2006/relationships/image" Target="../media/image16.png"/><Relationship Id="rId12" Type="http://schemas.openxmlformats.org/officeDocument/2006/relationships/image" Target="../media/image4.svg"/><Relationship Id="rId2" Type="http://schemas.openxmlformats.org/officeDocument/2006/relationships/notesSlide" Target="../notesSlides/notesSlide13.xml"/><Relationship Id="rId1" Type="http://schemas.openxmlformats.org/officeDocument/2006/relationships/slideLayout" Target="../slideLayouts/slideLayout11.xml"/><Relationship Id="rId6" Type="http://schemas.openxmlformats.org/officeDocument/2006/relationships/image" Target="../media/image19.svg"/><Relationship Id="rId11" Type="http://schemas.openxmlformats.org/officeDocument/2006/relationships/image" Target="../media/image3.png"/><Relationship Id="rId5" Type="http://schemas.openxmlformats.org/officeDocument/2006/relationships/image" Target="../media/image18.png"/><Relationship Id="rId10" Type="http://schemas.openxmlformats.org/officeDocument/2006/relationships/image" Target="../media/image15.svg"/><Relationship Id="rId4" Type="http://schemas.openxmlformats.org/officeDocument/2006/relationships/image" Target="../media/image11.svg"/><Relationship Id="rId9" Type="http://schemas.openxmlformats.org/officeDocument/2006/relationships/image" Target="../media/image14.png"/><Relationship Id="rId14" Type="http://schemas.openxmlformats.org/officeDocument/2006/relationships/image" Target="../media/image13.svg"/></Relationships>
</file>

<file path=ppt/slides/_rels/slide14.xml.rels><?xml version="1.0" encoding="UTF-8" standalone="yes"?>
<Relationships xmlns="http://schemas.openxmlformats.org/package/2006/relationships"><Relationship Id="rId8" Type="http://schemas.openxmlformats.org/officeDocument/2006/relationships/image" Target="../media/image19.svg"/><Relationship Id="rId13" Type="http://schemas.openxmlformats.org/officeDocument/2006/relationships/image" Target="../media/image3.png"/><Relationship Id="rId3" Type="http://schemas.openxmlformats.org/officeDocument/2006/relationships/image" Target="../media/image8.png"/><Relationship Id="rId7" Type="http://schemas.openxmlformats.org/officeDocument/2006/relationships/image" Target="../media/image18.png"/><Relationship Id="rId12" Type="http://schemas.openxmlformats.org/officeDocument/2006/relationships/image" Target="../media/image15.svg"/><Relationship Id="rId2" Type="http://schemas.openxmlformats.org/officeDocument/2006/relationships/notesSlide" Target="../notesSlides/notesSlide14.xml"/><Relationship Id="rId16" Type="http://schemas.openxmlformats.org/officeDocument/2006/relationships/image" Target="../media/image13.svg"/><Relationship Id="rId1" Type="http://schemas.openxmlformats.org/officeDocument/2006/relationships/slideLayout" Target="../slideLayouts/slideLayout11.xml"/><Relationship Id="rId6" Type="http://schemas.openxmlformats.org/officeDocument/2006/relationships/image" Target="../media/image11.svg"/><Relationship Id="rId11" Type="http://schemas.openxmlformats.org/officeDocument/2006/relationships/image" Target="../media/image14.png"/><Relationship Id="rId5" Type="http://schemas.openxmlformats.org/officeDocument/2006/relationships/image" Target="../media/image10.png"/><Relationship Id="rId15" Type="http://schemas.openxmlformats.org/officeDocument/2006/relationships/image" Target="../media/image12.png"/><Relationship Id="rId10" Type="http://schemas.openxmlformats.org/officeDocument/2006/relationships/image" Target="../media/image17.svg"/><Relationship Id="rId4" Type="http://schemas.openxmlformats.org/officeDocument/2006/relationships/image" Target="../media/image9.svg"/><Relationship Id="rId9" Type="http://schemas.openxmlformats.org/officeDocument/2006/relationships/image" Target="../media/image16.png"/><Relationship Id="rId14" Type="http://schemas.openxmlformats.org/officeDocument/2006/relationships/image" Target="../media/image4.svg"/></Relationships>
</file>

<file path=ppt/slides/_rels/slide1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5.xml"/><Relationship Id="rId1" Type="http://schemas.openxmlformats.org/officeDocument/2006/relationships/slideLayout" Target="../slideLayouts/slideLayout12.xml"/><Relationship Id="rId5" Type="http://schemas.openxmlformats.org/officeDocument/2006/relationships/image" Target="../media/image20.png"/><Relationship Id="rId4" Type="http://schemas.openxmlformats.org/officeDocument/2006/relationships/image" Target="../media/image9.svg"/></Relationships>
</file>

<file path=ppt/slides/_rels/slide16.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6.xml"/><Relationship Id="rId1" Type="http://schemas.openxmlformats.org/officeDocument/2006/relationships/slideLayout" Target="../slideLayouts/slideLayout13.xml"/><Relationship Id="rId4" Type="http://schemas.openxmlformats.org/officeDocument/2006/relationships/image" Target="../media/image22.svg"/></Relationships>
</file>

<file path=ppt/slides/_rels/slide1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7.xml"/><Relationship Id="rId1" Type="http://schemas.openxmlformats.org/officeDocument/2006/relationships/slideLayout" Target="../slideLayouts/slideLayout14.xml"/><Relationship Id="rId4" Type="http://schemas.openxmlformats.org/officeDocument/2006/relationships/image" Target="../media/image9.svg"/></Relationships>
</file>

<file path=ppt/slides/_rels/slide18.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8.xml"/><Relationship Id="rId1" Type="http://schemas.openxmlformats.org/officeDocument/2006/relationships/slideLayout" Target="../slideLayouts/slideLayout9.xml"/></Relationships>
</file>

<file path=ppt/slides/_rels/slide1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9.xml"/><Relationship Id="rId1" Type="http://schemas.openxmlformats.org/officeDocument/2006/relationships/slideLayout" Target="../slideLayouts/slideLayout9.xml"/><Relationship Id="rId4" Type="http://schemas.openxmlformats.org/officeDocument/2006/relationships/image" Target="../media/image7.svg"/></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9.xml"/></Relationships>
</file>

<file path=ppt/slides/_rels/slide20.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9.xml"/><Relationship Id="rId4" Type="http://schemas.openxmlformats.org/officeDocument/2006/relationships/image" Target="../media/image7.svg"/></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4.xml"/><Relationship Id="rId1" Type="http://schemas.openxmlformats.org/officeDocument/2006/relationships/slideLayout" Target="../slideLayouts/slideLayout10.xml"/><Relationship Id="rId4" Type="http://schemas.openxmlformats.org/officeDocument/2006/relationships/image" Target="../media/image9.svg"/></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11.xml"/><Relationship Id="rId4" Type="http://schemas.openxmlformats.org/officeDocument/2006/relationships/image" Target="../media/image7.svg"/></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xml"/><Relationship Id="rId1" Type="http://schemas.openxmlformats.org/officeDocument/2006/relationships/slideLayout" Target="../slideLayouts/slideLayout12.xml"/><Relationship Id="rId4" Type="http://schemas.openxmlformats.org/officeDocument/2006/relationships/image" Target="../media/image4.svg"/></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7.xml"/><Relationship Id="rId1" Type="http://schemas.openxmlformats.org/officeDocument/2006/relationships/slideLayout" Target="../slideLayouts/slideLayout13.xml"/><Relationship Id="rId4" Type="http://schemas.openxmlformats.org/officeDocument/2006/relationships/image" Target="../media/image11.svg"/></Relationships>
</file>

<file path=ppt/slides/_rels/slide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8.xml"/><Relationship Id="rId1" Type="http://schemas.openxmlformats.org/officeDocument/2006/relationships/slideLayout" Target="../slideLayouts/slideLayout11.xml"/><Relationship Id="rId4" Type="http://schemas.openxmlformats.org/officeDocument/2006/relationships/image" Target="../media/image13.svg"/></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9.xml"/><Relationship Id="rId1" Type="http://schemas.openxmlformats.org/officeDocument/2006/relationships/slideLayout" Target="../slideLayouts/slideLayout11.xml"/><Relationship Id="rId6" Type="http://schemas.openxmlformats.org/officeDocument/2006/relationships/image" Target="../media/image13.svg"/><Relationship Id="rId5" Type="http://schemas.openxmlformats.org/officeDocument/2006/relationships/image" Target="../media/image12.png"/><Relationship Id="rId4" Type="http://schemas.openxmlformats.org/officeDocument/2006/relationships/image" Target="../media/image4.sv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CE394949-21A8-DDE1-F26E-A97AFD97B6C5}"/>
              </a:ext>
            </a:extLst>
          </p:cNvPr>
          <p:cNvSpPr>
            <a:spLocks noGrp="1"/>
          </p:cNvSpPr>
          <p:nvPr>
            <p:ph type="body" sz="quarter" idx="11"/>
          </p:nvPr>
        </p:nvSpPr>
        <p:spPr/>
        <p:txBody>
          <a:bodyPr/>
          <a:lstStyle/>
          <a:p>
            <a:r>
              <a:rPr lang="en-GB" dirty="0">
                <a:solidFill>
                  <a:srgbClr val="2260B3"/>
                </a:solidFill>
              </a:rPr>
              <a:t>Shopping online</a:t>
            </a:r>
          </a:p>
        </p:txBody>
      </p:sp>
      <p:pic>
        <p:nvPicPr>
          <p:cNvPr id="4" name="Picture Placeholder 3">
            <a:extLst>
              <a:ext uri="{FF2B5EF4-FFF2-40B4-BE49-F238E27FC236}">
                <a16:creationId xmlns:a16="http://schemas.microsoft.com/office/drawing/2014/main" id="{E0CD641C-BE43-8027-79A9-25A55DF4D65C}"/>
              </a:ext>
            </a:extLst>
          </p:cNvPr>
          <p:cNvPicPr>
            <a:picLocks noGrp="1" noChangeAspect="1"/>
          </p:cNvPicPr>
          <p:nvPr>
            <p:ph type="pic" sz="quarter" idx="12"/>
          </p:nvPr>
        </p:nvPicPr>
        <p:blipFill>
          <a:blip r:embed="rId3">
            <a:extLst>
              <a:ext uri="{96DAC541-7B7A-43D3-8B79-37D633B846F1}">
                <asvg:svgBlip xmlns:asvg="http://schemas.microsoft.com/office/drawing/2016/SVG/main" r:embed="rId4"/>
              </a:ext>
            </a:extLst>
          </a:blip>
          <a:srcRect l="145" r="145"/>
          <a:stretch/>
        </p:blipFill>
        <p:spPr/>
      </p:pic>
    </p:spTree>
    <p:extLst>
      <p:ext uri="{BB962C8B-B14F-4D97-AF65-F5344CB8AC3E}">
        <p14:creationId xmlns:p14="http://schemas.microsoft.com/office/powerpoint/2010/main" val="378536845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BDB03BBE-21D7-F740-2522-0BD546561EB0}"/>
              </a:ext>
            </a:extLst>
          </p:cNvPr>
          <p:cNvSpPr>
            <a:spLocks noGrp="1"/>
          </p:cNvSpPr>
          <p:nvPr>
            <p:ph type="body" sz="quarter" idx="11"/>
          </p:nvPr>
        </p:nvSpPr>
        <p:spPr/>
        <p:txBody>
          <a:bodyPr/>
          <a:lstStyle/>
          <a:p>
            <a:r>
              <a:rPr lang="en-GB" dirty="0">
                <a:solidFill>
                  <a:srgbClr val="2260B3"/>
                </a:solidFill>
              </a:rPr>
              <a:t>The buying process </a:t>
            </a:r>
          </a:p>
        </p:txBody>
      </p:sp>
      <p:pic>
        <p:nvPicPr>
          <p:cNvPr id="7" name="Graphic 6">
            <a:extLst>
              <a:ext uri="{FF2B5EF4-FFF2-40B4-BE49-F238E27FC236}">
                <a16:creationId xmlns:a16="http://schemas.microsoft.com/office/drawing/2014/main" id="{F47A3BB2-D64A-970F-A71A-D2884D233491}"/>
              </a:ext>
            </a:extLst>
          </p:cNvPr>
          <p:cNvPicPr>
            <a:picLocks noChangeAspect="1"/>
          </p:cNvPicPr>
          <p:nvPr/>
        </p:nvPicPr>
        <p:blipFill>
          <a:blip r:embed="rId3">
            <a:extLst>
              <a:ext uri="{96DAC541-7B7A-43D3-8B79-37D633B846F1}">
                <asvg:svgBlip xmlns:asvg="http://schemas.microsoft.com/office/drawing/2016/SVG/main" r:embed="rId4"/>
              </a:ext>
            </a:extLst>
          </a:blip>
          <a:srcRect/>
          <a:stretch/>
        </p:blipFill>
        <p:spPr>
          <a:xfrm>
            <a:off x="3718847" y="2735011"/>
            <a:ext cx="1260000" cy="1260000"/>
          </a:xfrm>
          <a:prstGeom prst="rect">
            <a:avLst/>
          </a:prstGeom>
        </p:spPr>
      </p:pic>
      <p:sp>
        <p:nvSpPr>
          <p:cNvPr id="16" name="Arrow: Right 15">
            <a:extLst>
              <a:ext uri="{FF2B5EF4-FFF2-40B4-BE49-F238E27FC236}">
                <a16:creationId xmlns:a16="http://schemas.microsoft.com/office/drawing/2014/main" id="{0C500550-C09E-BA77-6E47-4E15752AEBE5}"/>
              </a:ext>
            </a:extLst>
          </p:cNvPr>
          <p:cNvSpPr/>
          <p:nvPr/>
        </p:nvSpPr>
        <p:spPr>
          <a:xfrm>
            <a:off x="3254909" y="4325779"/>
            <a:ext cx="432000" cy="253218"/>
          </a:xfrm>
          <a:prstGeom prst="rightArrow">
            <a:avLst/>
          </a:prstGeom>
          <a:solidFill>
            <a:srgbClr val="2260B3"/>
          </a:solidFill>
          <a:ln>
            <a:solidFill>
              <a:srgbClr val="005EB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latin typeface="Avenir Next LT Pro" panose="020B0504020202020204" pitchFamily="34" charset="77"/>
            </a:endParaRPr>
          </a:p>
        </p:txBody>
      </p:sp>
      <p:sp>
        <p:nvSpPr>
          <p:cNvPr id="22" name="TextBox 21">
            <a:extLst>
              <a:ext uri="{FF2B5EF4-FFF2-40B4-BE49-F238E27FC236}">
                <a16:creationId xmlns:a16="http://schemas.microsoft.com/office/drawing/2014/main" id="{8808F66A-EA3F-6472-994A-E16BB4B17C8B}"/>
              </a:ext>
            </a:extLst>
          </p:cNvPr>
          <p:cNvSpPr txBox="1"/>
          <p:nvPr/>
        </p:nvSpPr>
        <p:spPr>
          <a:xfrm>
            <a:off x="3734243" y="4206237"/>
            <a:ext cx="1229208" cy="461665"/>
          </a:xfrm>
          <a:prstGeom prst="rect">
            <a:avLst/>
          </a:prstGeom>
          <a:noFill/>
        </p:spPr>
        <p:txBody>
          <a:bodyPr wrap="square" lIns="91440" tIns="45720" rIns="91440" bIns="45720" rtlCol="0" anchor="t">
            <a:spAutoFit/>
          </a:bodyPr>
          <a:lstStyle/>
          <a:p>
            <a:r>
              <a:rPr lang="en-GB" sz="2400" dirty="0">
                <a:solidFill>
                  <a:srgbClr val="2260B3"/>
                </a:solidFill>
                <a:latin typeface="Avenir Next LT Pro" panose="020B0504020202020204" pitchFamily="34" charset="77"/>
              </a:rPr>
              <a:t>Check</a:t>
            </a:r>
            <a:endParaRPr lang="en-US" dirty="0">
              <a:solidFill>
                <a:srgbClr val="2260B3"/>
              </a:solidFill>
              <a:latin typeface="Avenir Next LT Pro" panose="020B0504020202020204" pitchFamily="34" charset="77"/>
            </a:endParaRPr>
          </a:p>
        </p:txBody>
      </p:sp>
      <p:pic>
        <p:nvPicPr>
          <p:cNvPr id="4" name="Graphic 3">
            <a:extLst>
              <a:ext uri="{FF2B5EF4-FFF2-40B4-BE49-F238E27FC236}">
                <a16:creationId xmlns:a16="http://schemas.microsoft.com/office/drawing/2014/main" id="{9F57C60D-C0C8-056D-86F9-DC4C654EBC1D}"/>
              </a:ext>
            </a:extLst>
          </p:cNvPr>
          <p:cNvPicPr>
            <a:picLocks noChangeAspect="1"/>
          </p:cNvPicPr>
          <p:nvPr/>
        </p:nvPicPr>
        <p:blipFill>
          <a:blip r:embed="rId5">
            <a:extLst>
              <a:ext uri="{96DAC541-7B7A-43D3-8B79-37D633B846F1}">
                <asvg:svgBlip xmlns:asvg="http://schemas.microsoft.com/office/drawing/2016/SVG/main" r:embed="rId6"/>
              </a:ext>
            </a:extLst>
          </a:blip>
          <a:srcRect/>
          <a:stretch/>
        </p:blipFill>
        <p:spPr>
          <a:xfrm>
            <a:off x="2091931" y="2735011"/>
            <a:ext cx="1260000" cy="1260000"/>
          </a:xfrm>
          <a:prstGeom prst="rect">
            <a:avLst/>
          </a:prstGeom>
        </p:spPr>
      </p:pic>
      <p:sp>
        <p:nvSpPr>
          <p:cNvPr id="6" name="Arrow: Right 13">
            <a:extLst>
              <a:ext uri="{FF2B5EF4-FFF2-40B4-BE49-F238E27FC236}">
                <a16:creationId xmlns:a16="http://schemas.microsoft.com/office/drawing/2014/main" id="{A6E64D45-BB9C-2651-E2FC-45C5077128CC}"/>
              </a:ext>
            </a:extLst>
          </p:cNvPr>
          <p:cNvSpPr/>
          <p:nvPr/>
        </p:nvSpPr>
        <p:spPr>
          <a:xfrm>
            <a:off x="1788086" y="4325779"/>
            <a:ext cx="432000" cy="253218"/>
          </a:xfrm>
          <a:prstGeom prst="rightArrow">
            <a:avLst/>
          </a:prstGeom>
          <a:solidFill>
            <a:srgbClr val="2260B3"/>
          </a:solidFill>
          <a:ln>
            <a:solidFill>
              <a:srgbClr val="005EB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latin typeface="Avenir Next LT Pro" panose="020B0504020202020204" pitchFamily="34" charset="77"/>
            </a:endParaRPr>
          </a:p>
        </p:txBody>
      </p:sp>
      <p:sp>
        <p:nvSpPr>
          <p:cNvPr id="8" name="TextBox 7">
            <a:extLst>
              <a:ext uri="{FF2B5EF4-FFF2-40B4-BE49-F238E27FC236}">
                <a16:creationId xmlns:a16="http://schemas.microsoft.com/office/drawing/2014/main" id="{945094E6-464B-1DDF-5E5F-E50DE8886D50}"/>
              </a:ext>
            </a:extLst>
          </p:cNvPr>
          <p:cNvSpPr txBox="1"/>
          <p:nvPr/>
        </p:nvSpPr>
        <p:spPr>
          <a:xfrm>
            <a:off x="2107327" y="4206237"/>
            <a:ext cx="1229208" cy="461665"/>
          </a:xfrm>
          <a:prstGeom prst="rect">
            <a:avLst/>
          </a:prstGeom>
          <a:noFill/>
        </p:spPr>
        <p:txBody>
          <a:bodyPr wrap="square" rtlCol="0">
            <a:spAutoFit/>
          </a:bodyPr>
          <a:lstStyle/>
          <a:p>
            <a:pPr algn="ctr"/>
            <a:r>
              <a:rPr lang="en-GB" sz="2400" dirty="0">
                <a:solidFill>
                  <a:srgbClr val="2260B3"/>
                </a:solidFill>
                <a:latin typeface="Avenir Next LT Pro" panose="020B0504020202020204" pitchFamily="34" charset="77"/>
              </a:rPr>
              <a:t>Add</a:t>
            </a:r>
          </a:p>
        </p:txBody>
      </p:sp>
      <p:pic>
        <p:nvPicPr>
          <p:cNvPr id="9" name="Graphic 8">
            <a:extLst>
              <a:ext uri="{FF2B5EF4-FFF2-40B4-BE49-F238E27FC236}">
                <a16:creationId xmlns:a16="http://schemas.microsoft.com/office/drawing/2014/main" id="{D85AC283-A735-3C87-3AB9-AAE930A5EFDA}"/>
              </a:ext>
            </a:extLst>
          </p:cNvPr>
          <p:cNvPicPr>
            <a:picLocks noChangeAspect="1"/>
          </p:cNvPicPr>
          <p:nvPr/>
        </p:nvPicPr>
        <p:blipFill>
          <a:blip r:embed="rId7">
            <a:extLst>
              <a:ext uri="{96DAC541-7B7A-43D3-8B79-37D633B846F1}">
                <asvg:svgBlip xmlns:asvg="http://schemas.microsoft.com/office/drawing/2016/SVG/main" r:embed="rId8"/>
              </a:ext>
            </a:extLst>
          </a:blip>
          <a:srcRect/>
          <a:stretch/>
        </p:blipFill>
        <p:spPr>
          <a:xfrm>
            <a:off x="538028" y="2735011"/>
            <a:ext cx="1260000" cy="1260000"/>
          </a:xfrm>
          <a:prstGeom prst="rect">
            <a:avLst/>
          </a:prstGeom>
        </p:spPr>
      </p:pic>
      <p:sp>
        <p:nvSpPr>
          <p:cNvPr id="10" name="TextBox 9">
            <a:extLst>
              <a:ext uri="{FF2B5EF4-FFF2-40B4-BE49-F238E27FC236}">
                <a16:creationId xmlns:a16="http://schemas.microsoft.com/office/drawing/2014/main" id="{03DDAFB7-E784-96A9-5875-7BEA10321F84}"/>
              </a:ext>
            </a:extLst>
          </p:cNvPr>
          <p:cNvSpPr txBox="1"/>
          <p:nvPr/>
        </p:nvSpPr>
        <p:spPr>
          <a:xfrm>
            <a:off x="553424" y="4206237"/>
            <a:ext cx="1229208" cy="461665"/>
          </a:xfrm>
          <a:prstGeom prst="rect">
            <a:avLst/>
          </a:prstGeom>
          <a:noFill/>
        </p:spPr>
        <p:txBody>
          <a:bodyPr wrap="square" rtlCol="0">
            <a:spAutoFit/>
          </a:bodyPr>
          <a:lstStyle/>
          <a:p>
            <a:pPr algn="ctr"/>
            <a:r>
              <a:rPr lang="en-GB" sz="2400" dirty="0">
                <a:solidFill>
                  <a:srgbClr val="2260B3"/>
                </a:solidFill>
                <a:latin typeface="Avenir Next LT Pro" panose="020B0504020202020204" pitchFamily="34" charset="77"/>
              </a:rPr>
              <a:t>Find</a:t>
            </a:r>
          </a:p>
        </p:txBody>
      </p:sp>
    </p:spTree>
    <p:extLst>
      <p:ext uri="{BB962C8B-B14F-4D97-AF65-F5344CB8AC3E}">
        <p14:creationId xmlns:p14="http://schemas.microsoft.com/office/powerpoint/2010/main" val="61334937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BDB03BBE-21D7-F740-2522-0BD546561EB0}"/>
              </a:ext>
            </a:extLst>
          </p:cNvPr>
          <p:cNvSpPr>
            <a:spLocks noGrp="1"/>
          </p:cNvSpPr>
          <p:nvPr>
            <p:ph type="body" sz="quarter" idx="11"/>
          </p:nvPr>
        </p:nvSpPr>
        <p:spPr/>
        <p:txBody>
          <a:bodyPr/>
          <a:lstStyle/>
          <a:p>
            <a:r>
              <a:rPr lang="en-GB" dirty="0">
                <a:solidFill>
                  <a:srgbClr val="2260B3"/>
                </a:solidFill>
              </a:rPr>
              <a:t>The buying process </a:t>
            </a:r>
          </a:p>
        </p:txBody>
      </p:sp>
      <p:pic>
        <p:nvPicPr>
          <p:cNvPr id="9" name="Graphic 8">
            <a:extLst>
              <a:ext uri="{FF2B5EF4-FFF2-40B4-BE49-F238E27FC236}">
                <a16:creationId xmlns:a16="http://schemas.microsoft.com/office/drawing/2014/main" id="{B1B7E6D2-30BB-04FD-134D-DA3BB38B22CC}"/>
              </a:ext>
            </a:extLst>
          </p:cNvPr>
          <p:cNvPicPr>
            <a:picLocks noChangeAspect="1"/>
          </p:cNvPicPr>
          <p:nvPr/>
        </p:nvPicPr>
        <p:blipFill>
          <a:blip r:embed="rId3">
            <a:extLst>
              <a:ext uri="{96DAC541-7B7A-43D3-8B79-37D633B846F1}">
                <asvg:svgBlip xmlns:asvg="http://schemas.microsoft.com/office/drawing/2016/SVG/main" r:embed="rId4"/>
              </a:ext>
            </a:extLst>
          </a:blip>
          <a:srcRect/>
          <a:stretch/>
        </p:blipFill>
        <p:spPr>
          <a:xfrm>
            <a:off x="5605334" y="2735011"/>
            <a:ext cx="1260000" cy="1260000"/>
          </a:xfrm>
          <a:prstGeom prst="rect">
            <a:avLst/>
          </a:prstGeom>
        </p:spPr>
      </p:pic>
      <p:sp>
        <p:nvSpPr>
          <p:cNvPr id="18" name="Arrow: Right 17">
            <a:extLst>
              <a:ext uri="{FF2B5EF4-FFF2-40B4-BE49-F238E27FC236}">
                <a16:creationId xmlns:a16="http://schemas.microsoft.com/office/drawing/2014/main" id="{C8F4DBAC-7925-3086-1484-DEBC0F36919E}"/>
              </a:ext>
            </a:extLst>
          </p:cNvPr>
          <p:cNvSpPr/>
          <p:nvPr/>
        </p:nvSpPr>
        <p:spPr>
          <a:xfrm>
            <a:off x="4932752" y="4325779"/>
            <a:ext cx="432000" cy="253218"/>
          </a:xfrm>
          <a:prstGeom prst="rightArrow">
            <a:avLst/>
          </a:prstGeom>
          <a:solidFill>
            <a:srgbClr val="2260B3"/>
          </a:solidFill>
          <a:ln>
            <a:solidFill>
              <a:srgbClr val="005EB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latin typeface="Avenir Next LT Pro" panose="020B0504020202020204" pitchFamily="34" charset="77"/>
            </a:endParaRPr>
          </a:p>
        </p:txBody>
      </p:sp>
      <p:sp>
        <p:nvSpPr>
          <p:cNvPr id="24" name="TextBox 23">
            <a:extLst>
              <a:ext uri="{FF2B5EF4-FFF2-40B4-BE49-F238E27FC236}">
                <a16:creationId xmlns:a16="http://schemas.microsoft.com/office/drawing/2014/main" id="{E6C1DA53-089D-012C-4236-53AC2FE5E428}"/>
              </a:ext>
            </a:extLst>
          </p:cNvPr>
          <p:cNvSpPr txBox="1"/>
          <p:nvPr/>
        </p:nvSpPr>
        <p:spPr>
          <a:xfrm>
            <a:off x="5395500" y="4206237"/>
            <a:ext cx="1679669" cy="461665"/>
          </a:xfrm>
          <a:prstGeom prst="rect">
            <a:avLst/>
          </a:prstGeom>
          <a:noFill/>
        </p:spPr>
        <p:txBody>
          <a:bodyPr wrap="square" rtlCol="0">
            <a:spAutoFit/>
          </a:bodyPr>
          <a:lstStyle/>
          <a:p>
            <a:r>
              <a:rPr lang="en-GB" sz="2400" dirty="0">
                <a:solidFill>
                  <a:srgbClr val="2260B3"/>
                </a:solidFill>
                <a:latin typeface="Avenir Next LT Pro" panose="020B0504020202020204" pitchFamily="34" charset="77"/>
              </a:rPr>
              <a:t>Checkout</a:t>
            </a:r>
          </a:p>
        </p:txBody>
      </p:sp>
      <p:pic>
        <p:nvPicPr>
          <p:cNvPr id="4" name="Graphic 3">
            <a:extLst>
              <a:ext uri="{FF2B5EF4-FFF2-40B4-BE49-F238E27FC236}">
                <a16:creationId xmlns:a16="http://schemas.microsoft.com/office/drawing/2014/main" id="{93E4715E-2EEE-A09A-3B0F-D7C94832559A}"/>
              </a:ext>
            </a:extLst>
          </p:cNvPr>
          <p:cNvPicPr>
            <a:picLocks noChangeAspect="1"/>
          </p:cNvPicPr>
          <p:nvPr/>
        </p:nvPicPr>
        <p:blipFill>
          <a:blip r:embed="rId5">
            <a:extLst>
              <a:ext uri="{96DAC541-7B7A-43D3-8B79-37D633B846F1}">
                <asvg:svgBlip xmlns:asvg="http://schemas.microsoft.com/office/drawing/2016/SVG/main" r:embed="rId6"/>
              </a:ext>
            </a:extLst>
          </a:blip>
          <a:srcRect/>
          <a:stretch/>
        </p:blipFill>
        <p:spPr>
          <a:xfrm>
            <a:off x="3718847" y="2735011"/>
            <a:ext cx="1260000" cy="1260000"/>
          </a:xfrm>
          <a:prstGeom prst="rect">
            <a:avLst/>
          </a:prstGeom>
        </p:spPr>
      </p:pic>
      <p:sp>
        <p:nvSpPr>
          <p:cNvPr id="6" name="Arrow: Right 15">
            <a:extLst>
              <a:ext uri="{FF2B5EF4-FFF2-40B4-BE49-F238E27FC236}">
                <a16:creationId xmlns:a16="http://schemas.microsoft.com/office/drawing/2014/main" id="{521C0B69-475A-BEE4-42E2-45B3A044D39C}"/>
              </a:ext>
            </a:extLst>
          </p:cNvPr>
          <p:cNvSpPr/>
          <p:nvPr/>
        </p:nvSpPr>
        <p:spPr>
          <a:xfrm>
            <a:off x="3254909" y="4325779"/>
            <a:ext cx="432000" cy="253218"/>
          </a:xfrm>
          <a:prstGeom prst="rightArrow">
            <a:avLst/>
          </a:prstGeom>
          <a:solidFill>
            <a:srgbClr val="2260B3"/>
          </a:solidFill>
          <a:ln>
            <a:solidFill>
              <a:srgbClr val="005EB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latin typeface="Avenir Next LT Pro" panose="020B0504020202020204" pitchFamily="34" charset="77"/>
            </a:endParaRPr>
          </a:p>
        </p:txBody>
      </p:sp>
      <p:sp>
        <p:nvSpPr>
          <p:cNvPr id="8" name="TextBox 7">
            <a:extLst>
              <a:ext uri="{FF2B5EF4-FFF2-40B4-BE49-F238E27FC236}">
                <a16:creationId xmlns:a16="http://schemas.microsoft.com/office/drawing/2014/main" id="{4B3D5766-F6E7-F270-A7AE-35F8BDC987A6}"/>
              </a:ext>
            </a:extLst>
          </p:cNvPr>
          <p:cNvSpPr txBox="1"/>
          <p:nvPr/>
        </p:nvSpPr>
        <p:spPr>
          <a:xfrm>
            <a:off x="3734243" y="4206237"/>
            <a:ext cx="1229208" cy="461665"/>
          </a:xfrm>
          <a:prstGeom prst="rect">
            <a:avLst/>
          </a:prstGeom>
          <a:noFill/>
        </p:spPr>
        <p:txBody>
          <a:bodyPr wrap="square" lIns="91440" tIns="45720" rIns="91440" bIns="45720" rtlCol="0" anchor="t">
            <a:spAutoFit/>
          </a:bodyPr>
          <a:lstStyle/>
          <a:p>
            <a:r>
              <a:rPr lang="en-GB" sz="2400" dirty="0">
                <a:solidFill>
                  <a:srgbClr val="2260B3"/>
                </a:solidFill>
                <a:latin typeface="Avenir Next LT Pro" panose="020B0504020202020204" pitchFamily="34" charset="77"/>
              </a:rPr>
              <a:t>Check</a:t>
            </a:r>
            <a:endParaRPr lang="en-US" dirty="0">
              <a:solidFill>
                <a:srgbClr val="2260B3"/>
              </a:solidFill>
              <a:latin typeface="Avenir Next LT Pro" panose="020B0504020202020204" pitchFamily="34" charset="77"/>
            </a:endParaRPr>
          </a:p>
        </p:txBody>
      </p:sp>
      <p:pic>
        <p:nvPicPr>
          <p:cNvPr id="10" name="Graphic 9">
            <a:extLst>
              <a:ext uri="{FF2B5EF4-FFF2-40B4-BE49-F238E27FC236}">
                <a16:creationId xmlns:a16="http://schemas.microsoft.com/office/drawing/2014/main" id="{FB0392A0-482D-7F28-EF77-CC78986E0011}"/>
              </a:ext>
            </a:extLst>
          </p:cNvPr>
          <p:cNvPicPr>
            <a:picLocks noChangeAspect="1"/>
          </p:cNvPicPr>
          <p:nvPr/>
        </p:nvPicPr>
        <p:blipFill>
          <a:blip r:embed="rId7">
            <a:extLst>
              <a:ext uri="{96DAC541-7B7A-43D3-8B79-37D633B846F1}">
                <asvg:svgBlip xmlns:asvg="http://schemas.microsoft.com/office/drawing/2016/SVG/main" r:embed="rId8"/>
              </a:ext>
            </a:extLst>
          </a:blip>
          <a:srcRect/>
          <a:stretch/>
        </p:blipFill>
        <p:spPr>
          <a:xfrm>
            <a:off x="2091931" y="2735011"/>
            <a:ext cx="1260000" cy="1260000"/>
          </a:xfrm>
          <a:prstGeom prst="rect">
            <a:avLst/>
          </a:prstGeom>
        </p:spPr>
      </p:pic>
      <p:sp>
        <p:nvSpPr>
          <p:cNvPr id="11" name="Arrow: Right 13">
            <a:extLst>
              <a:ext uri="{FF2B5EF4-FFF2-40B4-BE49-F238E27FC236}">
                <a16:creationId xmlns:a16="http://schemas.microsoft.com/office/drawing/2014/main" id="{81A5E8CF-70BA-51BE-FA77-E80329DD23E1}"/>
              </a:ext>
            </a:extLst>
          </p:cNvPr>
          <p:cNvSpPr/>
          <p:nvPr/>
        </p:nvSpPr>
        <p:spPr>
          <a:xfrm>
            <a:off x="1788086" y="4325779"/>
            <a:ext cx="432000" cy="253218"/>
          </a:xfrm>
          <a:prstGeom prst="rightArrow">
            <a:avLst/>
          </a:prstGeom>
          <a:solidFill>
            <a:srgbClr val="2260B3"/>
          </a:solidFill>
          <a:ln>
            <a:solidFill>
              <a:srgbClr val="005EB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latin typeface="Avenir Next LT Pro" panose="020B0504020202020204" pitchFamily="34" charset="77"/>
            </a:endParaRPr>
          </a:p>
        </p:txBody>
      </p:sp>
      <p:sp>
        <p:nvSpPr>
          <p:cNvPr id="12" name="TextBox 11">
            <a:extLst>
              <a:ext uri="{FF2B5EF4-FFF2-40B4-BE49-F238E27FC236}">
                <a16:creationId xmlns:a16="http://schemas.microsoft.com/office/drawing/2014/main" id="{DE6B6565-DFAB-6827-D67E-D9FE63A1644E}"/>
              </a:ext>
            </a:extLst>
          </p:cNvPr>
          <p:cNvSpPr txBox="1"/>
          <p:nvPr/>
        </p:nvSpPr>
        <p:spPr>
          <a:xfrm>
            <a:off x="2107327" y="4206237"/>
            <a:ext cx="1229208" cy="461665"/>
          </a:xfrm>
          <a:prstGeom prst="rect">
            <a:avLst/>
          </a:prstGeom>
          <a:noFill/>
        </p:spPr>
        <p:txBody>
          <a:bodyPr wrap="square" rtlCol="0">
            <a:spAutoFit/>
          </a:bodyPr>
          <a:lstStyle/>
          <a:p>
            <a:pPr algn="ctr"/>
            <a:r>
              <a:rPr lang="en-GB" sz="2400" dirty="0">
                <a:solidFill>
                  <a:srgbClr val="2260B3"/>
                </a:solidFill>
                <a:latin typeface="Avenir Next LT Pro" panose="020B0504020202020204" pitchFamily="34" charset="77"/>
              </a:rPr>
              <a:t>Add</a:t>
            </a:r>
          </a:p>
        </p:txBody>
      </p:sp>
      <p:pic>
        <p:nvPicPr>
          <p:cNvPr id="13" name="Graphic 12">
            <a:extLst>
              <a:ext uri="{FF2B5EF4-FFF2-40B4-BE49-F238E27FC236}">
                <a16:creationId xmlns:a16="http://schemas.microsoft.com/office/drawing/2014/main" id="{793AEB07-3554-7B31-64D5-3445E5DEEC2A}"/>
              </a:ext>
            </a:extLst>
          </p:cNvPr>
          <p:cNvPicPr>
            <a:picLocks noChangeAspect="1"/>
          </p:cNvPicPr>
          <p:nvPr/>
        </p:nvPicPr>
        <p:blipFill>
          <a:blip r:embed="rId9">
            <a:extLst>
              <a:ext uri="{96DAC541-7B7A-43D3-8B79-37D633B846F1}">
                <asvg:svgBlip xmlns:asvg="http://schemas.microsoft.com/office/drawing/2016/SVG/main" r:embed="rId10"/>
              </a:ext>
            </a:extLst>
          </a:blip>
          <a:srcRect/>
          <a:stretch/>
        </p:blipFill>
        <p:spPr>
          <a:xfrm>
            <a:off x="538028" y="2735011"/>
            <a:ext cx="1260000" cy="1260000"/>
          </a:xfrm>
          <a:prstGeom prst="rect">
            <a:avLst/>
          </a:prstGeom>
        </p:spPr>
      </p:pic>
      <p:sp>
        <p:nvSpPr>
          <p:cNvPr id="15" name="TextBox 14">
            <a:extLst>
              <a:ext uri="{FF2B5EF4-FFF2-40B4-BE49-F238E27FC236}">
                <a16:creationId xmlns:a16="http://schemas.microsoft.com/office/drawing/2014/main" id="{1F32F989-99B3-6A5D-0DE2-A76F16B6F0D8}"/>
              </a:ext>
            </a:extLst>
          </p:cNvPr>
          <p:cNvSpPr txBox="1"/>
          <p:nvPr/>
        </p:nvSpPr>
        <p:spPr>
          <a:xfrm>
            <a:off x="553424" y="4206237"/>
            <a:ext cx="1229208" cy="461665"/>
          </a:xfrm>
          <a:prstGeom prst="rect">
            <a:avLst/>
          </a:prstGeom>
          <a:noFill/>
        </p:spPr>
        <p:txBody>
          <a:bodyPr wrap="square" rtlCol="0">
            <a:spAutoFit/>
          </a:bodyPr>
          <a:lstStyle/>
          <a:p>
            <a:pPr algn="ctr"/>
            <a:r>
              <a:rPr lang="en-GB" sz="2400" dirty="0">
                <a:solidFill>
                  <a:srgbClr val="2260B3"/>
                </a:solidFill>
                <a:latin typeface="Avenir Next LT Pro" panose="020B0504020202020204" pitchFamily="34" charset="77"/>
              </a:rPr>
              <a:t>Find</a:t>
            </a:r>
          </a:p>
        </p:txBody>
      </p:sp>
    </p:spTree>
    <p:extLst>
      <p:ext uri="{BB962C8B-B14F-4D97-AF65-F5344CB8AC3E}">
        <p14:creationId xmlns:p14="http://schemas.microsoft.com/office/powerpoint/2010/main" val="392315939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BDB03BBE-21D7-F740-2522-0BD546561EB0}"/>
              </a:ext>
            </a:extLst>
          </p:cNvPr>
          <p:cNvSpPr>
            <a:spLocks noGrp="1"/>
          </p:cNvSpPr>
          <p:nvPr>
            <p:ph type="body" sz="quarter" idx="11"/>
          </p:nvPr>
        </p:nvSpPr>
        <p:spPr/>
        <p:txBody>
          <a:bodyPr/>
          <a:lstStyle/>
          <a:p>
            <a:r>
              <a:rPr lang="en-GB" dirty="0">
                <a:solidFill>
                  <a:srgbClr val="2260B3"/>
                </a:solidFill>
              </a:rPr>
              <a:t>The buying process </a:t>
            </a:r>
          </a:p>
        </p:txBody>
      </p:sp>
      <p:pic>
        <p:nvPicPr>
          <p:cNvPr id="12" name="Graphic 11">
            <a:extLst>
              <a:ext uri="{FF2B5EF4-FFF2-40B4-BE49-F238E27FC236}">
                <a16:creationId xmlns:a16="http://schemas.microsoft.com/office/drawing/2014/main" id="{174FD264-77C5-63D2-C2D7-3BBD5FA4A940}"/>
              </a:ext>
            </a:extLst>
          </p:cNvPr>
          <p:cNvPicPr>
            <a:picLocks noChangeAspect="1"/>
          </p:cNvPicPr>
          <p:nvPr/>
        </p:nvPicPr>
        <p:blipFill>
          <a:blip r:embed="rId3">
            <a:extLst>
              <a:ext uri="{96DAC541-7B7A-43D3-8B79-37D633B846F1}">
                <asvg:svgBlip xmlns:asvg="http://schemas.microsoft.com/office/drawing/2016/SVG/main" r:embed="rId4"/>
              </a:ext>
            </a:extLst>
          </a:blip>
          <a:srcRect/>
          <a:stretch/>
        </p:blipFill>
        <p:spPr>
          <a:xfrm>
            <a:off x="7249423" y="2735011"/>
            <a:ext cx="1260000" cy="1260000"/>
          </a:xfrm>
          <a:prstGeom prst="rect">
            <a:avLst/>
          </a:prstGeom>
        </p:spPr>
      </p:pic>
      <p:sp>
        <p:nvSpPr>
          <p:cNvPr id="19" name="Arrow: Right 18">
            <a:extLst>
              <a:ext uri="{FF2B5EF4-FFF2-40B4-BE49-F238E27FC236}">
                <a16:creationId xmlns:a16="http://schemas.microsoft.com/office/drawing/2014/main" id="{99D5DBC4-7113-9139-4E43-052850708B56}"/>
              </a:ext>
            </a:extLst>
          </p:cNvPr>
          <p:cNvSpPr/>
          <p:nvPr/>
        </p:nvSpPr>
        <p:spPr>
          <a:xfrm>
            <a:off x="6910417" y="4325779"/>
            <a:ext cx="432000" cy="253218"/>
          </a:xfrm>
          <a:prstGeom prst="rightArrow">
            <a:avLst/>
          </a:prstGeom>
          <a:solidFill>
            <a:srgbClr val="2260B3"/>
          </a:solidFill>
          <a:ln>
            <a:solidFill>
              <a:srgbClr val="005EB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latin typeface="Avenir Next LT Pro" panose="020B0504020202020204" pitchFamily="34" charset="77"/>
            </a:endParaRPr>
          </a:p>
        </p:txBody>
      </p:sp>
      <p:sp>
        <p:nvSpPr>
          <p:cNvPr id="25" name="TextBox 24">
            <a:extLst>
              <a:ext uri="{FF2B5EF4-FFF2-40B4-BE49-F238E27FC236}">
                <a16:creationId xmlns:a16="http://schemas.microsoft.com/office/drawing/2014/main" id="{C0112468-086E-50E3-F327-16D13E3CB65A}"/>
              </a:ext>
            </a:extLst>
          </p:cNvPr>
          <p:cNvSpPr txBox="1"/>
          <p:nvPr/>
        </p:nvSpPr>
        <p:spPr>
          <a:xfrm>
            <a:off x="7264819" y="4206237"/>
            <a:ext cx="1229208" cy="461665"/>
          </a:xfrm>
          <a:prstGeom prst="rect">
            <a:avLst/>
          </a:prstGeom>
          <a:noFill/>
        </p:spPr>
        <p:txBody>
          <a:bodyPr wrap="square" rtlCol="0">
            <a:spAutoFit/>
          </a:bodyPr>
          <a:lstStyle/>
          <a:p>
            <a:pPr algn="ctr"/>
            <a:r>
              <a:rPr lang="en-GB" sz="2400" dirty="0">
                <a:solidFill>
                  <a:srgbClr val="2260B3"/>
                </a:solidFill>
                <a:latin typeface="Avenir Next LT Pro" panose="020B0504020202020204" pitchFamily="34" charset="77"/>
              </a:rPr>
              <a:t>Details</a:t>
            </a:r>
          </a:p>
        </p:txBody>
      </p:sp>
      <p:pic>
        <p:nvPicPr>
          <p:cNvPr id="4" name="Graphic 3">
            <a:extLst>
              <a:ext uri="{FF2B5EF4-FFF2-40B4-BE49-F238E27FC236}">
                <a16:creationId xmlns:a16="http://schemas.microsoft.com/office/drawing/2014/main" id="{B7701488-E5A1-E11A-BC13-9CEADE36B64F}"/>
              </a:ext>
            </a:extLst>
          </p:cNvPr>
          <p:cNvPicPr>
            <a:picLocks noChangeAspect="1"/>
          </p:cNvPicPr>
          <p:nvPr/>
        </p:nvPicPr>
        <p:blipFill>
          <a:blip r:embed="rId5">
            <a:extLst>
              <a:ext uri="{96DAC541-7B7A-43D3-8B79-37D633B846F1}">
                <asvg:svgBlip xmlns:asvg="http://schemas.microsoft.com/office/drawing/2016/SVG/main" r:embed="rId6"/>
              </a:ext>
            </a:extLst>
          </a:blip>
          <a:srcRect/>
          <a:stretch/>
        </p:blipFill>
        <p:spPr>
          <a:xfrm>
            <a:off x="5605334" y="2735011"/>
            <a:ext cx="1260000" cy="1260000"/>
          </a:xfrm>
          <a:prstGeom prst="rect">
            <a:avLst/>
          </a:prstGeom>
        </p:spPr>
      </p:pic>
      <p:sp>
        <p:nvSpPr>
          <p:cNvPr id="6" name="Arrow: Right 17">
            <a:extLst>
              <a:ext uri="{FF2B5EF4-FFF2-40B4-BE49-F238E27FC236}">
                <a16:creationId xmlns:a16="http://schemas.microsoft.com/office/drawing/2014/main" id="{06BD5610-BBC0-F243-1DDD-E6F524B7CCC8}"/>
              </a:ext>
            </a:extLst>
          </p:cNvPr>
          <p:cNvSpPr/>
          <p:nvPr/>
        </p:nvSpPr>
        <p:spPr>
          <a:xfrm>
            <a:off x="4932752" y="4325779"/>
            <a:ext cx="432000" cy="253218"/>
          </a:xfrm>
          <a:prstGeom prst="rightArrow">
            <a:avLst/>
          </a:prstGeom>
          <a:solidFill>
            <a:srgbClr val="2260B3"/>
          </a:solidFill>
          <a:ln>
            <a:solidFill>
              <a:srgbClr val="005EB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latin typeface="Avenir Next LT Pro" panose="020B0504020202020204" pitchFamily="34" charset="77"/>
            </a:endParaRPr>
          </a:p>
        </p:txBody>
      </p:sp>
      <p:sp>
        <p:nvSpPr>
          <p:cNvPr id="8" name="TextBox 7">
            <a:extLst>
              <a:ext uri="{FF2B5EF4-FFF2-40B4-BE49-F238E27FC236}">
                <a16:creationId xmlns:a16="http://schemas.microsoft.com/office/drawing/2014/main" id="{B710A99C-3E8E-4B0D-A9A7-CC180A749199}"/>
              </a:ext>
            </a:extLst>
          </p:cNvPr>
          <p:cNvSpPr txBox="1"/>
          <p:nvPr/>
        </p:nvSpPr>
        <p:spPr>
          <a:xfrm>
            <a:off x="5395500" y="4206237"/>
            <a:ext cx="1679669" cy="461665"/>
          </a:xfrm>
          <a:prstGeom prst="rect">
            <a:avLst/>
          </a:prstGeom>
          <a:noFill/>
        </p:spPr>
        <p:txBody>
          <a:bodyPr wrap="square" rtlCol="0">
            <a:spAutoFit/>
          </a:bodyPr>
          <a:lstStyle/>
          <a:p>
            <a:r>
              <a:rPr lang="en-GB" sz="2400" dirty="0">
                <a:solidFill>
                  <a:srgbClr val="2260B3"/>
                </a:solidFill>
                <a:latin typeface="Avenir Next LT Pro" panose="020B0504020202020204" pitchFamily="34" charset="77"/>
              </a:rPr>
              <a:t>Checkout</a:t>
            </a:r>
          </a:p>
        </p:txBody>
      </p:sp>
      <p:pic>
        <p:nvPicPr>
          <p:cNvPr id="10" name="Graphic 9">
            <a:extLst>
              <a:ext uri="{FF2B5EF4-FFF2-40B4-BE49-F238E27FC236}">
                <a16:creationId xmlns:a16="http://schemas.microsoft.com/office/drawing/2014/main" id="{8FAB2F88-910C-3535-9B0F-A4EA3C56E938}"/>
              </a:ext>
            </a:extLst>
          </p:cNvPr>
          <p:cNvPicPr>
            <a:picLocks noChangeAspect="1"/>
          </p:cNvPicPr>
          <p:nvPr/>
        </p:nvPicPr>
        <p:blipFill>
          <a:blip r:embed="rId7">
            <a:extLst>
              <a:ext uri="{96DAC541-7B7A-43D3-8B79-37D633B846F1}">
                <asvg:svgBlip xmlns:asvg="http://schemas.microsoft.com/office/drawing/2016/SVG/main" r:embed="rId8"/>
              </a:ext>
            </a:extLst>
          </a:blip>
          <a:srcRect/>
          <a:stretch/>
        </p:blipFill>
        <p:spPr>
          <a:xfrm>
            <a:off x="3718847" y="2735011"/>
            <a:ext cx="1260000" cy="1260000"/>
          </a:xfrm>
          <a:prstGeom prst="rect">
            <a:avLst/>
          </a:prstGeom>
        </p:spPr>
      </p:pic>
      <p:sp>
        <p:nvSpPr>
          <p:cNvPr id="11" name="Arrow: Right 15">
            <a:extLst>
              <a:ext uri="{FF2B5EF4-FFF2-40B4-BE49-F238E27FC236}">
                <a16:creationId xmlns:a16="http://schemas.microsoft.com/office/drawing/2014/main" id="{5622CF8E-88AB-E092-EE80-53A13432401D}"/>
              </a:ext>
            </a:extLst>
          </p:cNvPr>
          <p:cNvSpPr/>
          <p:nvPr/>
        </p:nvSpPr>
        <p:spPr>
          <a:xfrm>
            <a:off x="3254909" y="4325779"/>
            <a:ext cx="432000" cy="253218"/>
          </a:xfrm>
          <a:prstGeom prst="rightArrow">
            <a:avLst/>
          </a:prstGeom>
          <a:solidFill>
            <a:srgbClr val="2260B3"/>
          </a:solidFill>
          <a:ln>
            <a:solidFill>
              <a:srgbClr val="005EB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latin typeface="Avenir Next LT Pro" panose="020B0504020202020204" pitchFamily="34" charset="77"/>
            </a:endParaRPr>
          </a:p>
        </p:txBody>
      </p:sp>
      <p:sp>
        <p:nvSpPr>
          <p:cNvPr id="13" name="TextBox 12">
            <a:extLst>
              <a:ext uri="{FF2B5EF4-FFF2-40B4-BE49-F238E27FC236}">
                <a16:creationId xmlns:a16="http://schemas.microsoft.com/office/drawing/2014/main" id="{436AC954-0009-9CBC-DAA1-BB6F6AAD679B}"/>
              </a:ext>
            </a:extLst>
          </p:cNvPr>
          <p:cNvSpPr txBox="1"/>
          <p:nvPr/>
        </p:nvSpPr>
        <p:spPr>
          <a:xfrm>
            <a:off x="3734243" y="4206237"/>
            <a:ext cx="1229208" cy="461665"/>
          </a:xfrm>
          <a:prstGeom prst="rect">
            <a:avLst/>
          </a:prstGeom>
          <a:noFill/>
        </p:spPr>
        <p:txBody>
          <a:bodyPr wrap="square" lIns="91440" tIns="45720" rIns="91440" bIns="45720" rtlCol="0" anchor="t">
            <a:spAutoFit/>
          </a:bodyPr>
          <a:lstStyle/>
          <a:p>
            <a:r>
              <a:rPr lang="en-GB" sz="2400" dirty="0">
                <a:solidFill>
                  <a:srgbClr val="2260B3"/>
                </a:solidFill>
                <a:latin typeface="Avenir Next LT Pro" panose="020B0504020202020204" pitchFamily="34" charset="77"/>
              </a:rPr>
              <a:t>Check</a:t>
            </a:r>
            <a:endParaRPr lang="en-US" dirty="0">
              <a:solidFill>
                <a:srgbClr val="2260B3"/>
              </a:solidFill>
              <a:latin typeface="Avenir Next LT Pro" panose="020B0504020202020204" pitchFamily="34" charset="77"/>
            </a:endParaRPr>
          </a:p>
        </p:txBody>
      </p:sp>
      <p:pic>
        <p:nvPicPr>
          <p:cNvPr id="15" name="Graphic 14">
            <a:extLst>
              <a:ext uri="{FF2B5EF4-FFF2-40B4-BE49-F238E27FC236}">
                <a16:creationId xmlns:a16="http://schemas.microsoft.com/office/drawing/2014/main" id="{663059C9-8349-3196-BEDF-59ABEB8A189D}"/>
              </a:ext>
            </a:extLst>
          </p:cNvPr>
          <p:cNvPicPr>
            <a:picLocks noChangeAspect="1"/>
          </p:cNvPicPr>
          <p:nvPr/>
        </p:nvPicPr>
        <p:blipFill>
          <a:blip r:embed="rId9">
            <a:extLst>
              <a:ext uri="{96DAC541-7B7A-43D3-8B79-37D633B846F1}">
                <asvg:svgBlip xmlns:asvg="http://schemas.microsoft.com/office/drawing/2016/SVG/main" r:embed="rId10"/>
              </a:ext>
            </a:extLst>
          </a:blip>
          <a:srcRect/>
          <a:stretch/>
        </p:blipFill>
        <p:spPr>
          <a:xfrm>
            <a:off x="2091931" y="2735011"/>
            <a:ext cx="1260000" cy="1260000"/>
          </a:xfrm>
          <a:prstGeom prst="rect">
            <a:avLst/>
          </a:prstGeom>
        </p:spPr>
      </p:pic>
      <p:sp>
        <p:nvSpPr>
          <p:cNvPr id="17" name="Arrow: Right 13">
            <a:extLst>
              <a:ext uri="{FF2B5EF4-FFF2-40B4-BE49-F238E27FC236}">
                <a16:creationId xmlns:a16="http://schemas.microsoft.com/office/drawing/2014/main" id="{0CDEEE6E-641B-754B-CEB3-87B4035B2166}"/>
              </a:ext>
            </a:extLst>
          </p:cNvPr>
          <p:cNvSpPr/>
          <p:nvPr/>
        </p:nvSpPr>
        <p:spPr>
          <a:xfrm>
            <a:off x="1788086" y="4325779"/>
            <a:ext cx="432000" cy="253218"/>
          </a:xfrm>
          <a:prstGeom prst="rightArrow">
            <a:avLst/>
          </a:prstGeom>
          <a:solidFill>
            <a:srgbClr val="2260B3"/>
          </a:solidFill>
          <a:ln>
            <a:solidFill>
              <a:srgbClr val="005EB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latin typeface="Avenir Next LT Pro" panose="020B0504020202020204" pitchFamily="34" charset="77"/>
            </a:endParaRPr>
          </a:p>
        </p:txBody>
      </p:sp>
      <p:sp>
        <p:nvSpPr>
          <p:cNvPr id="23" name="TextBox 22">
            <a:extLst>
              <a:ext uri="{FF2B5EF4-FFF2-40B4-BE49-F238E27FC236}">
                <a16:creationId xmlns:a16="http://schemas.microsoft.com/office/drawing/2014/main" id="{919EE605-119F-AEB1-E44B-B4A50AE8C470}"/>
              </a:ext>
            </a:extLst>
          </p:cNvPr>
          <p:cNvSpPr txBox="1"/>
          <p:nvPr/>
        </p:nvSpPr>
        <p:spPr>
          <a:xfrm>
            <a:off x="2107327" y="4206237"/>
            <a:ext cx="1229208" cy="461665"/>
          </a:xfrm>
          <a:prstGeom prst="rect">
            <a:avLst/>
          </a:prstGeom>
          <a:noFill/>
        </p:spPr>
        <p:txBody>
          <a:bodyPr wrap="square" rtlCol="0">
            <a:spAutoFit/>
          </a:bodyPr>
          <a:lstStyle/>
          <a:p>
            <a:pPr algn="ctr"/>
            <a:r>
              <a:rPr lang="en-GB" sz="2400" dirty="0">
                <a:solidFill>
                  <a:srgbClr val="2260B3"/>
                </a:solidFill>
                <a:latin typeface="Avenir Next LT Pro" panose="020B0504020202020204" pitchFamily="34" charset="77"/>
              </a:rPr>
              <a:t>Add</a:t>
            </a:r>
          </a:p>
        </p:txBody>
      </p:sp>
      <p:pic>
        <p:nvPicPr>
          <p:cNvPr id="26" name="Graphic 25">
            <a:extLst>
              <a:ext uri="{FF2B5EF4-FFF2-40B4-BE49-F238E27FC236}">
                <a16:creationId xmlns:a16="http://schemas.microsoft.com/office/drawing/2014/main" id="{7476FC87-89CE-291B-1A65-B3F46B0F8643}"/>
              </a:ext>
            </a:extLst>
          </p:cNvPr>
          <p:cNvPicPr>
            <a:picLocks noChangeAspect="1"/>
          </p:cNvPicPr>
          <p:nvPr/>
        </p:nvPicPr>
        <p:blipFill>
          <a:blip r:embed="rId11">
            <a:extLst>
              <a:ext uri="{96DAC541-7B7A-43D3-8B79-37D633B846F1}">
                <asvg:svgBlip xmlns:asvg="http://schemas.microsoft.com/office/drawing/2016/SVG/main" r:embed="rId12"/>
              </a:ext>
            </a:extLst>
          </a:blip>
          <a:srcRect/>
          <a:stretch/>
        </p:blipFill>
        <p:spPr>
          <a:xfrm>
            <a:off x="538028" y="2735011"/>
            <a:ext cx="1260000" cy="1260000"/>
          </a:xfrm>
          <a:prstGeom prst="rect">
            <a:avLst/>
          </a:prstGeom>
        </p:spPr>
      </p:pic>
      <p:sp>
        <p:nvSpPr>
          <p:cNvPr id="27" name="TextBox 26">
            <a:extLst>
              <a:ext uri="{FF2B5EF4-FFF2-40B4-BE49-F238E27FC236}">
                <a16:creationId xmlns:a16="http://schemas.microsoft.com/office/drawing/2014/main" id="{A90A7C36-07CB-5D5F-839F-15D48E2FFFE0}"/>
              </a:ext>
            </a:extLst>
          </p:cNvPr>
          <p:cNvSpPr txBox="1"/>
          <p:nvPr/>
        </p:nvSpPr>
        <p:spPr>
          <a:xfrm>
            <a:off x="553424" y="4206237"/>
            <a:ext cx="1229208" cy="461665"/>
          </a:xfrm>
          <a:prstGeom prst="rect">
            <a:avLst/>
          </a:prstGeom>
          <a:noFill/>
        </p:spPr>
        <p:txBody>
          <a:bodyPr wrap="square" rtlCol="0">
            <a:spAutoFit/>
          </a:bodyPr>
          <a:lstStyle/>
          <a:p>
            <a:pPr algn="ctr"/>
            <a:r>
              <a:rPr lang="en-GB" sz="2400" dirty="0">
                <a:solidFill>
                  <a:srgbClr val="2260B3"/>
                </a:solidFill>
                <a:latin typeface="Avenir Next LT Pro" panose="020B0504020202020204" pitchFamily="34" charset="77"/>
              </a:rPr>
              <a:t>Find</a:t>
            </a:r>
          </a:p>
        </p:txBody>
      </p:sp>
    </p:spTree>
    <p:extLst>
      <p:ext uri="{BB962C8B-B14F-4D97-AF65-F5344CB8AC3E}">
        <p14:creationId xmlns:p14="http://schemas.microsoft.com/office/powerpoint/2010/main" val="19274199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BDB03BBE-21D7-F740-2522-0BD546561EB0}"/>
              </a:ext>
            </a:extLst>
          </p:cNvPr>
          <p:cNvSpPr>
            <a:spLocks noGrp="1"/>
          </p:cNvSpPr>
          <p:nvPr>
            <p:ph type="body" sz="quarter" idx="11"/>
          </p:nvPr>
        </p:nvSpPr>
        <p:spPr/>
        <p:txBody>
          <a:bodyPr/>
          <a:lstStyle/>
          <a:p>
            <a:r>
              <a:rPr lang="en-GB" dirty="0">
                <a:solidFill>
                  <a:srgbClr val="2260B3"/>
                </a:solidFill>
              </a:rPr>
              <a:t>The buying process </a:t>
            </a:r>
          </a:p>
        </p:txBody>
      </p:sp>
      <p:pic>
        <p:nvPicPr>
          <p:cNvPr id="27" name="Graphic 26">
            <a:extLst>
              <a:ext uri="{FF2B5EF4-FFF2-40B4-BE49-F238E27FC236}">
                <a16:creationId xmlns:a16="http://schemas.microsoft.com/office/drawing/2014/main" id="{96134E93-6583-2FAE-E97D-4E000409CA8C}"/>
              </a:ext>
            </a:extLst>
          </p:cNvPr>
          <p:cNvPicPr>
            <a:picLocks noChangeAspect="1"/>
          </p:cNvPicPr>
          <p:nvPr/>
        </p:nvPicPr>
        <p:blipFill>
          <a:blip r:embed="rId3">
            <a:extLst>
              <a:ext uri="{96DAC541-7B7A-43D3-8B79-37D633B846F1}">
                <asvg:svgBlip xmlns:asvg="http://schemas.microsoft.com/office/drawing/2016/SVG/main" r:embed="rId4"/>
              </a:ext>
            </a:extLst>
          </a:blip>
          <a:srcRect/>
          <a:stretch/>
        </p:blipFill>
        <p:spPr>
          <a:xfrm>
            <a:off x="8818252" y="2735011"/>
            <a:ext cx="1260000" cy="1260000"/>
          </a:xfrm>
          <a:prstGeom prst="rect">
            <a:avLst/>
          </a:prstGeom>
        </p:spPr>
      </p:pic>
      <p:sp>
        <p:nvSpPr>
          <p:cNvPr id="32" name="Arrow: Right 31">
            <a:extLst>
              <a:ext uri="{FF2B5EF4-FFF2-40B4-BE49-F238E27FC236}">
                <a16:creationId xmlns:a16="http://schemas.microsoft.com/office/drawing/2014/main" id="{9D1B76F6-9F03-C6ED-D6F1-1F0011F6D547}"/>
              </a:ext>
            </a:extLst>
          </p:cNvPr>
          <p:cNvSpPr/>
          <p:nvPr/>
        </p:nvSpPr>
        <p:spPr>
          <a:xfrm>
            <a:off x="8551331" y="4325779"/>
            <a:ext cx="432000" cy="253218"/>
          </a:xfrm>
          <a:prstGeom prst="rightArrow">
            <a:avLst/>
          </a:prstGeom>
          <a:solidFill>
            <a:srgbClr val="2260B3"/>
          </a:solidFill>
          <a:ln>
            <a:solidFill>
              <a:srgbClr val="005EB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latin typeface="Avenir Next LT Pro" panose="020B0504020202020204" pitchFamily="34" charset="77"/>
            </a:endParaRPr>
          </a:p>
        </p:txBody>
      </p:sp>
      <p:sp>
        <p:nvSpPr>
          <p:cNvPr id="38" name="TextBox 37">
            <a:extLst>
              <a:ext uri="{FF2B5EF4-FFF2-40B4-BE49-F238E27FC236}">
                <a16:creationId xmlns:a16="http://schemas.microsoft.com/office/drawing/2014/main" id="{68D041B7-8841-5604-244B-F47BAC2DF0E7}"/>
              </a:ext>
            </a:extLst>
          </p:cNvPr>
          <p:cNvSpPr txBox="1"/>
          <p:nvPr/>
        </p:nvSpPr>
        <p:spPr>
          <a:xfrm>
            <a:off x="8875852" y="4206237"/>
            <a:ext cx="1144800" cy="461665"/>
          </a:xfrm>
          <a:prstGeom prst="rect">
            <a:avLst/>
          </a:prstGeom>
          <a:noFill/>
        </p:spPr>
        <p:txBody>
          <a:bodyPr wrap="square" rtlCol="0">
            <a:spAutoFit/>
          </a:bodyPr>
          <a:lstStyle/>
          <a:p>
            <a:pPr algn="ctr"/>
            <a:r>
              <a:rPr lang="en-GB" sz="2400" dirty="0">
                <a:solidFill>
                  <a:srgbClr val="2260B3"/>
                </a:solidFill>
                <a:latin typeface="Avenir Next LT Pro" panose="020B0504020202020204" pitchFamily="34" charset="77"/>
              </a:rPr>
              <a:t>Pay</a:t>
            </a:r>
          </a:p>
        </p:txBody>
      </p:sp>
      <p:pic>
        <p:nvPicPr>
          <p:cNvPr id="2" name="Graphic 1">
            <a:extLst>
              <a:ext uri="{FF2B5EF4-FFF2-40B4-BE49-F238E27FC236}">
                <a16:creationId xmlns:a16="http://schemas.microsoft.com/office/drawing/2014/main" id="{0F066D14-F268-1E72-FA8B-FB6F1A88D822}"/>
              </a:ext>
            </a:extLst>
          </p:cNvPr>
          <p:cNvPicPr>
            <a:picLocks noChangeAspect="1"/>
          </p:cNvPicPr>
          <p:nvPr/>
        </p:nvPicPr>
        <p:blipFill>
          <a:blip r:embed="rId5">
            <a:extLst>
              <a:ext uri="{96DAC541-7B7A-43D3-8B79-37D633B846F1}">
                <asvg:svgBlip xmlns:asvg="http://schemas.microsoft.com/office/drawing/2016/SVG/main" r:embed="rId6"/>
              </a:ext>
            </a:extLst>
          </a:blip>
          <a:srcRect/>
          <a:stretch/>
        </p:blipFill>
        <p:spPr>
          <a:xfrm>
            <a:off x="7249423" y="2735011"/>
            <a:ext cx="1260000" cy="1260000"/>
          </a:xfrm>
          <a:prstGeom prst="rect">
            <a:avLst/>
          </a:prstGeom>
        </p:spPr>
      </p:pic>
      <p:sp>
        <p:nvSpPr>
          <p:cNvPr id="4" name="Arrow: Right 18">
            <a:extLst>
              <a:ext uri="{FF2B5EF4-FFF2-40B4-BE49-F238E27FC236}">
                <a16:creationId xmlns:a16="http://schemas.microsoft.com/office/drawing/2014/main" id="{3F2F3306-B9E4-1523-A9AA-74466C793956}"/>
              </a:ext>
            </a:extLst>
          </p:cNvPr>
          <p:cNvSpPr/>
          <p:nvPr/>
        </p:nvSpPr>
        <p:spPr>
          <a:xfrm>
            <a:off x="6910417" y="4325779"/>
            <a:ext cx="432000" cy="253218"/>
          </a:xfrm>
          <a:prstGeom prst="rightArrow">
            <a:avLst/>
          </a:prstGeom>
          <a:solidFill>
            <a:srgbClr val="2260B3"/>
          </a:solidFill>
          <a:ln>
            <a:solidFill>
              <a:srgbClr val="005EB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latin typeface="Avenir Next LT Pro" panose="020B0504020202020204" pitchFamily="34" charset="77"/>
            </a:endParaRPr>
          </a:p>
        </p:txBody>
      </p:sp>
      <p:sp>
        <p:nvSpPr>
          <p:cNvPr id="5" name="TextBox 4">
            <a:extLst>
              <a:ext uri="{FF2B5EF4-FFF2-40B4-BE49-F238E27FC236}">
                <a16:creationId xmlns:a16="http://schemas.microsoft.com/office/drawing/2014/main" id="{2C73D469-E7FC-1FE5-779A-FA62C325D07F}"/>
              </a:ext>
            </a:extLst>
          </p:cNvPr>
          <p:cNvSpPr txBox="1"/>
          <p:nvPr/>
        </p:nvSpPr>
        <p:spPr>
          <a:xfrm>
            <a:off x="7264819" y="4206237"/>
            <a:ext cx="1229208" cy="461665"/>
          </a:xfrm>
          <a:prstGeom prst="rect">
            <a:avLst/>
          </a:prstGeom>
          <a:noFill/>
        </p:spPr>
        <p:txBody>
          <a:bodyPr wrap="square" rtlCol="0">
            <a:spAutoFit/>
          </a:bodyPr>
          <a:lstStyle/>
          <a:p>
            <a:pPr algn="ctr"/>
            <a:r>
              <a:rPr lang="en-GB" sz="2400" dirty="0">
                <a:solidFill>
                  <a:srgbClr val="2260B3"/>
                </a:solidFill>
                <a:latin typeface="Avenir Next LT Pro" panose="020B0504020202020204" pitchFamily="34" charset="77"/>
              </a:rPr>
              <a:t>Details</a:t>
            </a:r>
          </a:p>
        </p:txBody>
      </p:sp>
      <p:pic>
        <p:nvPicPr>
          <p:cNvPr id="6" name="Graphic 5">
            <a:extLst>
              <a:ext uri="{FF2B5EF4-FFF2-40B4-BE49-F238E27FC236}">
                <a16:creationId xmlns:a16="http://schemas.microsoft.com/office/drawing/2014/main" id="{E985549C-8792-97E6-A588-ACA46286A884}"/>
              </a:ext>
            </a:extLst>
          </p:cNvPr>
          <p:cNvPicPr>
            <a:picLocks noChangeAspect="1"/>
          </p:cNvPicPr>
          <p:nvPr/>
        </p:nvPicPr>
        <p:blipFill>
          <a:blip r:embed="rId7">
            <a:extLst>
              <a:ext uri="{96DAC541-7B7A-43D3-8B79-37D633B846F1}">
                <asvg:svgBlip xmlns:asvg="http://schemas.microsoft.com/office/drawing/2016/SVG/main" r:embed="rId8"/>
              </a:ext>
            </a:extLst>
          </a:blip>
          <a:srcRect/>
          <a:stretch/>
        </p:blipFill>
        <p:spPr>
          <a:xfrm>
            <a:off x="5605334" y="2735011"/>
            <a:ext cx="1260000" cy="1260000"/>
          </a:xfrm>
          <a:prstGeom prst="rect">
            <a:avLst/>
          </a:prstGeom>
        </p:spPr>
      </p:pic>
      <p:sp>
        <p:nvSpPr>
          <p:cNvPr id="7" name="Arrow: Right 17">
            <a:extLst>
              <a:ext uri="{FF2B5EF4-FFF2-40B4-BE49-F238E27FC236}">
                <a16:creationId xmlns:a16="http://schemas.microsoft.com/office/drawing/2014/main" id="{55103F93-5EB8-FE72-ED73-5184664BFF7C}"/>
              </a:ext>
            </a:extLst>
          </p:cNvPr>
          <p:cNvSpPr/>
          <p:nvPr/>
        </p:nvSpPr>
        <p:spPr>
          <a:xfrm>
            <a:off x="4932752" y="4325779"/>
            <a:ext cx="432000" cy="253218"/>
          </a:xfrm>
          <a:prstGeom prst="rightArrow">
            <a:avLst/>
          </a:prstGeom>
          <a:solidFill>
            <a:srgbClr val="2260B3"/>
          </a:solidFill>
          <a:ln>
            <a:solidFill>
              <a:srgbClr val="005EB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latin typeface="Avenir Next LT Pro" panose="020B0504020202020204" pitchFamily="34" charset="77"/>
            </a:endParaRPr>
          </a:p>
        </p:txBody>
      </p:sp>
      <p:sp>
        <p:nvSpPr>
          <p:cNvPr id="8" name="TextBox 7">
            <a:extLst>
              <a:ext uri="{FF2B5EF4-FFF2-40B4-BE49-F238E27FC236}">
                <a16:creationId xmlns:a16="http://schemas.microsoft.com/office/drawing/2014/main" id="{C4862A65-17F8-4795-9A05-93B8586E6857}"/>
              </a:ext>
            </a:extLst>
          </p:cNvPr>
          <p:cNvSpPr txBox="1"/>
          <p:nvPr/>
        </p:nvSpPr>
        <p:spPr>
          <a:xfrm>
            <a:off x="5395500" y="4206237"/>
            <a:ext cx="1679669" cy="461665"/>
          </a:xfrm>
          <a:prstGeom prst="rect">
            <a:avLst/>
          </a:prstGeom>
          <a:noFill/>
        </p:spPr>
        <p:txBody>
          <a:bodyPr wrap="square" rtlCol="0">
            <a:spAutoFit/>
          </a:bodyPr>
          <a:lstStyle/>
          <a:p>
            <a:r>
              <a:rPr lang="en-GB" sz="2400" dirty="0">
                <a:solidFill>
                  <a:srgbClr val="2260B3"/>
                </a:solidFill>
                <a:latin typeface="Avenir Next LT Pro" panose="020B0504020202020204" pitchFamily="34" charset="77"/>
              </a:rPr>
              <a:t>Checkout</a:t>
            </a:r>
          </a:p>
        </p:txBody>
      </p:sp>
      <p:pic>
        <p:nvPicPr>
          <p:cNvPr id="9" name="Graphic 8">
            <a:extLst>
              <a:ext uri="{FF2B5EF4-FFF2-40B4-BE49-F238E27FC236}">
                <a16:creationId xmlns:a16="http://schemas.microsoft.com/office/drawing/2014/main" id="{61E59DE4-DBBD-D4B8-097E-41ED5A59F120}"/>
              </a:ext>
            </a:extLst>
          </p:cNvPr>
          <p:cNvPicPr>
            <a:picLocks noChangeAspect="1"/>
          </p:cNvPicPr>
          <p:nvPr/>
        </p:nvPicPr>
        <p:blipFill>
          <a:blip r:embed="rId9">
            <a:extLst>
              <a:ext uri="{96DAC541-7B7A-43D3-8B79-37D633B846F1}">
                <asvg:svgBlip xmlns:asvg="http://schemas.microsoft.com/office/drawing/2016/SVG/main" r:embed="rId10"/>
              </a:ext>
            </a:extLst>
          </a:blip>
          <a:srcRect/>
          <a:stretch/>
        </p:blipFill>
        <p:spPr>
          <a:xfrm>
            <a:off x="3718847" y="2735011"/>
            <a:ext cx="1260000" cy="1260000"/>
          </a:xfrm>
          <a:prstGeom prst="rect">
            <a:avLst/>
          </a:prstGeom>
        </p:spPr>
      </p:pic>
      <p:sp>
        <p:nvSpPr>
          <p:cNvPr id="10" name="Arrow: Right 15">
            <a:extLst>
              <a:ext uri="{FF2B5EF4-FFF2-40B4-BE49-F238E27FC236}">
                <a16:creationId xmlns:a16="http://schemas.microsoft.com/office/drawing/2014/main" id="{AB916A47-F047-96E9-C4AC-535C3C319274}"/>
              </a:ext>
            </a:extLst>
          </p:cNvPr>
          <p:cNvSpPr/>
          <p:nvPr/>
        </p:nvSpPr>
        <p:spPr>
          <a:xfrm>
            <a:off x="3254909" y="4325779"/>
            <a:ext cx="432000" cy="253218"/>
          </a:xfrm>
          <a:prstGeom prst="rightArrow">
            <a:avLst/>
          </a:prstGeom>
          <a:solidFill>
            <a:srgbClr val="2260B3"/>
          </a:solidFill>
          <a:ln>
            <a:solidFill>
              <a:srgbClr val="005EB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latin typeface="Avenir Next LT Pro" panose="020B0504020202020204" pitchFamily="34" charset="77"/>
            </a:endParaRPr>
          </a:p>
        </p:txBody>
      </p:sp>
      <p:sp>
        <p:nvSpPr>
          <p:cNvPr id="11" name="TextBox 10">
            <a:extLst>
              <a:ext uri="{FF2B5EF4-FFF2-40B4-BE49-F238E27FC236}">
                <a16:creationId xmlns:a16="http://schemas.microsoft.com/office/drawing/2014/main" id="{C5779D75-DDD4-197D-D6F5-EA65AC3670DC}"/>
              </a:ext>
            </a:extLst>
          </p:cNvPr>
          <p:cNvSpPr txBox="1"/>
          <p:nvPr/>
        </p:nvSpPr>
        <p:spPr>
          <a:xfrm>
            <a:off x="3734243" y="4206237"/>
            <a:ext cx="1229208" cy="461665"/>
          </a:xfrm>
          <a:prstGeom prst="rect">
            <a:avLst/>
          </a:prstGeom>
          <a:noFill/>
        </p:spPr>
        <p:txBody>
          <a:bodyPr wrap="square" lIns="91440" tIns="45720" rIns="91440" bIns="45720" rtlCol="0" anchor="t">
            <a:spAutoFit/>
          </a:bodyPr>
          <a:lstStyle/>
          <a:p>
            <a:r>
              <a:rPr lang="en-GB" sz="2400" dirty="0">
                <a:solidFill>
                  <a:srgbClr val="2260B3"/>
                </a:solidFill>
                <a:latin typeface="Avenir Next LT Pro" panose="020B0504020202020204" pitchFamily="34" charset="77"/>
              </a:rPr>
              <a:t>Check</a:t>
            </a:r>
            <a:endParaRPr lang="en-US" dirty="0">
              <a:solidFill>
                <a:srgbClr val="2260B3"/>
              </a:solidFill>
              <a:latin typeface="Avenir Next LT Pro" panose="020B0504020202020204" pitchFamily="34" charset="77"/>
            </a:endParaRPr>
          </a:p>
        </p:txBody>
      </p:sp>
      <p:pic>
        <p:nvPicPr>
          <p:cNvPr id="12" name="Graphic 11">
            <a:extLst>
              <a:ext uri="{FF2B5EF4-FFF2-40B4-BE49-F238E27FC236}">
                <a16:creationId xmlns:a16="http://schemas.microsoft.com/office/drawing/2014/main" id="{3C3C017A-F577-ADE4-4472-3C55E6B98557}"/>
              </a:ext>
            </a:extLst>
          </p:cNvPr>
          <p:cNvPicPr>
            <a:picLocks noChangeAspect="1"/>
          </p:cNvPicPr>
          <p:nvPr/>
        </p:nvPicPr>
        <p:blipFill>
          <a:blip r:embed="rId11">
            <a:extLst>
              <a:ext uri="{96DAC541-7B7A-43D3-8B79-37D633B846F1}">
                <asvg:svgBlip xmlns:asvg="http://schemas.microsoft.com/office/drawing/2016/SVG/main" r:embed="rId12"/>
              </a:ext>
            </a:extLst>
          </a:blip>
          <a:srcRect/>
          <a:stretch/>
        </p:blipFill>
        <p:spPr>
          <a:xfrm>
            <a:off x="2091931" y="2735011"/>
            <a:ext cx="1260000" cy="1260000"/>
          </a:xfrm>
          <a:prstGeom prst="rect">
            <a:avLst/>
          </a:prstGeom>
        </p:spPr>
      </p:pic>
      <p:sp>
        <p:nvSpPr>
          <p:cNvPr id="13" name="Arrow: Right 13">
            <a:extLst>
              <a:ext uri="{FF2B5EF4-FFF2-40B4-BE49-F238E27FC236}">
                <a16:creationId xmlns:a16="http://schemas.microsoft.com/office/drawing/2014/main" id="{3789864E-AFA6-E198-11FC-51D927A03BD4}"/>
              </a:ext>
            </a:extLst>
          </p:cNvPr>
          <p:cNvSpPr/>
          <p:nvPr/>
        </p:nvSpPr>
        <p:spPr>
          <a:xfrm>
            <a:off x="1788086" y="4325779"/>
            <a:ext cx="432000" cy="253218"/>
          </a:xfrm>
          <a:prstGeom prst="rightArrow">
            <a:avLst/>
          </a:prstGeom>
          <a:solidFill>
            <a:srgbClr val="2260B3"/>
          </a:solidFill>
          <a:ln>
            <a:solidFill>
              <a:srgbClr val="005EB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latin typeface="Avenir Next LT Pro" panose="020B0504020202020204" pitchFamily="34" charset="77"/>
            </a:endParaRPr>
          </a:p>
        </p:txBody>
      </p:sp>
      <p:sp>
        <p:nvSpPr>
          <p:cNvPr id="14" name="TextBox 13">
            <a:extLst>
              <a:ext uri="{FF2B5EF4-FFF2-40B4-BE49-F238E27FC236}">
                <a16:creationId xmlns:a16="http://schemas.microsoft.com/office/drawing/2014/main" id="{425DDC51-F827-1C59-4AEE-A9B3CCEB0348}"/>
              </a:ext>
            </a:extLst>
          </p:cNvPr>
          <p:cNvSpPr txBox="1"/>
          <p:nvPr/>
        </p:nvSpPr>
        <p:spPr>
          <a:xfrm>
            <a:off x="2107327" y="4206237"/>
            <a:ext cx="1229208" cy="461665"/>
          </a:xfrm>
          <a:prstGeom prst="rect">
            <a:avLst/>
          </a:prstGeom>
          <a:noFill/>
        </p:spPr>
        <p:txBody>
          <a:bodyPr wrap="square" rtlCol="0">
            <a:spAutoFit/>
          </a:bodyPr>
          <a:lstStyle/>
          <a:p>
            <a:pPr algn="ctr"/>
            <a:r>
              <a:rPr lang="en-GB" sz="2400" dirty="0">
                <a:solidFill>
                  <a:srgbClr val="2260B3"/>
                </a:solidFill>
                <a:latin typeface="Avenir Next LT Pro" panose="020B0504020202020204" pitchFamily="34" charset="77"/>
              </a:rPr>
              <a:t>Add</a:t>
            </a:r>
          </a:p>
        </p:txBody>
      </p:sp>
      <p:pic>
        <p:nvPicPr>
          <p:cNvPr id="15" name="Graphic 14">
            <a:extLst>
              <a:ext uri="{FF2B5EF4-FFF2-40B4-BE49-F238E27FC236}">
                <a16:creationId xmlns:a16="http://schemas.microsoft.com/office/drawing/2014/main" id="{5F6B58B3-2CC1-5414-B84F-DE0CC57AFFE9}"/>
              </a:ext>
            </a:extLst>
          </p:cNvPr>
          <p:cNvPicPr>
            <a:picLocks noChangeAspect="1"/>
          </p:cNvPicPr>
          <p:nvPr/>
        </p:nvPicPr>
        <p:blipFill>
          <a:blip r:embed="rId13">
            <a:extLst>
              <a:ext uri="{96DAC541-7B7A-43D3-8B79-37D633B846F1}">
                <asvg:svgBlip xmlns:asvg="http://schemas.microsoft.com/office/drawing/2016/SVG/main" r:embed="rId14"/>
              </a:ext>
            </a:extLst>
          </a:blip>
          <a:srcRect/>
          <a:stretch/>
        </p:blipFill>
        <p:spPr>
          <a:xfrm>
            <a:off x="538028" y="2735011"/>
            <a:ext cx="1260000" cy="1260000"/>
          </a:xfrm>
          <a:prstGeom prst="rect">
            <a:avLst/>
          </a:prstGeom>
        </p:spPr>
      </p:pic>
      <p:sp>
        <p:nvSpPr>
          <p:cNvPr id="16" name="TextBox 15">
            <a:extLst>
              <a:ext uri="{FF2B5EF4-FFF2-40B4-BE49-F238E27FC236}">
                <a16:creationId xmlns:a16="http://schemas.microsoft.com/office/drawing/2014/main" id="{68CF9490-EE54-BA78-A8E0-A6C7D5BE5671}"/>
              </a:ext>
            </a:extLst>
          </p:cNvPr>
          <p:cNvSpPr txBox="1"/>
          <p:nvPr/>
        </p:nvSpPr>
        <p:spPr>
          <a:xfrm>
            <a:off x="553424" y="4206237"/>
            <a:ext cx="1229208" cy="461665"/>
          </a:xfrm>
          <a:prstGeom prst="rect">
            <a:avLst/>
          </a:prstGeom>
          <a:noFill/>
        </p:spPr>
        <p:txBody>
          <a:bodyPr wrap="square" rtlCol="0">
            <a:spAutoFit/>
          </a:bodyPr>
          <a:lstStyle/>
          <a:p>
            <a:pPr algn="ctr"/>
            <a:r>
              <a:rPr lang="en-GB" sz="2400" dirty="0">
                <a:solidFill>
                  <a:srgbClr val="2260B3"/>
                </a:solidFill>
                <a:latin typeface="Avenir Next LT Pro" panose="020B0504020202020204" pitchFamily="34" charset="77"/>
              </a:rPr>
              <a:t>Find</a:t>
            </a:r>
          </a:p>
        </p:txBody>
      </p:sp>
    </p:spTree>
    <p:extLst>
      <p:ext uri="{BB962C8B-B14F-4D97-AF65-F5344CB8AC3E}">
        <p14:creationId xmlns:p14="http://schemas.microsoft.com/office/powerpoint/2010/main" val="135075079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BDB03BBE-21D7-F740-2522-0BD546561EB0}"/>
              </a:ext>
            </a:extLst>
          </p:cNvPr>
          <p:cNvSpPr>
            <a:spLocks noGrp="1"/>
          </p:cNvSpPr>
          <p:nvPr>
            <p:ph type="body" sz="quarter" idx="11"/>
          </p:nvPr>
        </p:nvSpPr>
        <p:spPr/>
        <p:txBody>
          <a:bodyPr/>
          <a:lstStyle/>
          <a:p>
            <a:r>
              <a:rPr lang="en-GB" dirty="0">
                <a:solidFill>
                  <a:srgbClr val="2260B3"/>
                </a:solidFill>
              </a:rPr>
              <a:t>The buying process </a:t>
            </a:r>
          </a:p>
        </p:txBody>
      </p:sp>
      <p:pic>
        <p:nvPicPr>
          <p:cNvPr id="17" name="Graphic 16">
            <a:extLst>
              <a:ext uri="{FF2B5EF4-FFF2-40B4-BE49-F238E27FC236}">
                <a16:creationId xmlns:a16="http://schemas.microsoft.com/office/drawing/2014/main" id="{89EBC812-E3D0-8F53-CD90-F11CBD3B651D}"/>
              </a:ext>
            </a:extLst>
          </p:cNvPr>
          <p:cNvPicPr>
            <a:picLocks noChangeAspect="1"/>
          </p:cNvPicPr>
          <p:nvPr/>
        </p:nvPicPr>
        <p:blipFill>
          <a:blip r:embed="rId3">
            <a:extLst>
              <a:ext uri="{96DAC541-7B7A-43D3-8B79-37D633B846F1}">
                <asvg:svgBlip xmlns:asvg="http://schemas.microsoft.com/office/drawing/2016/SVG/main" r:embed="rId4"/>
              </a:ext>
            </a:extLst>
          </a:blip>
          <a:srcRect/>
          <a:stretch/>
        </p:blipFill>
        <p:spPr>
          <a:xfrm>
            <a:off x="10468280" y="2735011"/>
            <a:ext cx="1260000" cy="1260000"/>
          </a:xfrm>
          <a:prstGeom prst="rect">
            <a:avLst/>
          </a:prstGeom>
        </p:spPr>
      </p:pic>
      <p:sp>
        <p:nvSpPr>
          <p:cNvPr id="24" name="Arrow: Right 23">
            <a:extLst>
              <a:ext uri="{FF2B5EF4-FFF2-40B4-BE49-F238E27FC236}">
                <a16:creationId xmlns:a16="http://schemas.microsoft.com/office/drawing/2014/main" id="{5F5B5301-3CD0-D094-55EB-4B818C1509EA}"/>
              </a:ext>
            </a:extLst>
          </p:cNvPr>
          <p:cNvSpPr/>
          <p:nvPr/>
        </p:nvSpPr>
        <p:spPr>
          <a:xfrm>
            <a:off x="9961884" y="4325779"/>
            <a:ext cx="432000" cy="253218"/>
          </a:xfrm>
          <a:prstGeom prst="rightArrow">
            <a:avLst/>
          </a:prstGeom>
          <a:solidFill>
            <a:srgbClr val="2260B3"/>
          </a:solidFill>
          <a:ln>
            <a:solidFill>
              <a:srgbClr val="005EB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latin typeface="Avenir Next LT Pro" panose="020B0504020202020204" pitchFamily="34" charset="77"/>
            </a:endParaRPr>
          </a:p>
        </p:txBody>
      </p:sp>
      <p:sp>
        <p:nvSpPr>
          <p:cNvPr id="33" name="TextBox 32">
            <a:extLst>
              <a:ext uri="{FF2B5EF4-FFF2-40B4-BE49-F238E27FC236}">
                <a16:creationId xmlns:a16="http://schemas.microsoft.com/office/drawing/2014/main" id="{3F84EE79-A9A9-CC9A-4F88-7769FEEC1E33}"/>
              </a:ext>
            </a:extLst>
          </p:cNvPr>
          <p:cNvSpPr txBox="1"/>
          <p:nvPr/>
        </p:nvSpPr>
        <p:spPr>
          <a:xfrm>
            <a:off x="10468053" y="4206237"/>
            <a:ext cx="1315418" cy="461665"/>
          </a:xfrm>
          <a:prstGeom prst="rect">
            <a:avLst/>
          </a:prstGeom>
          <a:noFill/>
        </p:spPr>
        <p:txBody>
          <a:bodyPr wrap="square" rtlCol="0">
            <a:spAutoFit/>
          </a:bodyPr>
          <a:lstStyle/>
          <a:p>
            <a:r>
              <a:rPr lang="en-GB" sz="2400" dirty="0">
                <a:solidFill>
                  <a:srgbClr val="2260B3"/>
                </a:solidFill>
                <a:latin typeface="Avenir Next LT Pro" panose="020B0504020202020204" pitchFamily="34" charset="77"/>
              </a:rPr>
              <a:t>Confirm</a:t>
            </a:r>
          </a:p>
        </p:txBody>
      </p:sp>
      <p:pic>
        <p:nvPicPr>
          <p:cNvPr id="2" name="Graphic 1">
            <a:extLst>
              <a:ext uri="{FF2B5EF4-FFF2-40B4-BE49-F238E27FC236}">
                <a16:creationId xmlns:a16="http://schemas.microsoft.com/office/drawing/2014/main" id="{74FADFDD-CBBD-25D5-4AAF-E613E76DC889}"/>
              </a:ext>
            </a:extLst>
          </p:cNvPr>
          <p:cNvPicPr>
            <a:picLocks noChangeAspect="1"/>
          </p:cNvPicPr>
          <p:nvPr/>
        </p:nvPicPr>
        <p:blipFill>
          <a:blip r:embed="rId5">
            <a:extLst>
              <a:ext uri="{96DAC541-7B7A-43D3-8B79-37D633B846F1}">
                <asvg:svgBlip xmlns:asvg="http://schemas.microsoft.com/office/drawing/2016/SVG/main" r:embed="rId6"/>
              </a:ext>
            </a:extLst>
          </a:blip>
          <a:srcRect/>
          <a:stretch/>
        </p:blipFill>
        <p:spPr>
          <a:xfrm>
            <a:off x="8818252" y="2735011"/>
            <a:ext cx="1260000" cy="1260000"/>
          </a:xfrm>
          <a:prstGeom prst="rect">
            <a:avLst/>
          </a:prstGeom>
        </p:spPr>
      </p:pic>
      <p:sp>
        <p:nvSpPr>
          <p:cNvPr id="5" name="Arrow: Right 31">
            <a:extLst>
              <a:ext uri="{FF2B5EF4-FFF2-40B4-BE49-F238E27FC236}">
                <a16:creationId xmlns:a16="http://schemas.microsoft.com/office/drawing/2014/main" id="{912907FC-798E-D541-4215-B12266F24E80}"/>
              </a:ext>
            </a:extLst>
          </p:cNvPr>
          <p:cNvSpPr/>
          <p:nvPr/>
        </p:nvSpPr>
        <p:spPr>
          <a:xfrm>
            <a:off x="8551331" y="4325779"/>
            <a:ext cx="432000" cy="253218"/>
          </a:xfrm>
          <a:prstGeom prst="rightArrow">
            <a:avLst/>
          </a:prstGeom>
          <a:solidFill>
            <a:srgbClr val="2260B3"/>
          </a:solidFill>
          <a:ln>
            <a:solidFill>
              <a:srgbClr val="005EB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latin typeface="Avenir Next LT Pro" panose="020B0504020202020204" pitchFamily="34" charset="77"/>
            </a:endParaRPr>
          </a:p>
        </p:txBody>
      </p:sp>
      <p:sp>
        <p:nvSpPr>
          <p:cNvPr id="7" name="TextBox 6">
            <a:extLst>
              <a:ext uri="{FF2B5EF4-FFF2-40B4-BE49-F238E27FC236}">
                <a16:creationId xmlns:a16="http://schemas.microsoft.com/office/drawing/2014/main" id="{8CA5DA6A-8A45-8E96-320C-EA6D5EC0FC39}"/>
              </a:ext>
            </a:extLst>
          </p:cNvPr>
          <p:cNvSpPr txBox="1"/>
          <p:nvPr/>
        </p:nvSpPr>
        <p:spPr>
          <a:xfrm>
            <a:off x="8875852" y="4206237"/>
            <a:ext cx="1144800" cy="461665"/>
          </a:xfrm>
          <a:prstGeom prst="rect">
            <a:avLst/>
          </a:prstGeom>
          <a:noFill/>
        </p:spPr>
        <p:txBody>
          <a:bodyPr wrap="square" rtlCol="0">
            <a:spAutoFit/>
          </a:bodyPr>
          <a:lstStyle/>
          <a:p>
            <a:pPr algn="ctr"/>
            <a:r>
              <a:rPr lang="en-GB" sz="2400" dirty="0">
                <a:solidFill>
                  <a:srgbClr val="2260B3"/>
                </a:solidFill>
                <a:latin typeface="Avenir Next LT Pro" panose="020B0504020202020204" pitchFamily="34" charset="77"/>
              </a:rPr>
              <a:t>Pay</a:t>
            </a:r>
          </a:p>
        </p:txBody>
      </p:sp>
      <p:pic>
        <p:nvPicPr>
          <p:cNvPr id="9" name="Graphic 8">
            <a:extLst>
              <a:ext uri="{FF2B5EF4-FFF2-40B4-BE49-F238E27FC236}">
                <a16:creationId xmlns:a16="http://schemas.microsoft.com/office/drawing/2014/main" id="{6658C676-8DFE-B98D-9B02-B4FA4E82A91F}"/>
              </a:ext>
            </a:extLst>
          </p:cNvPr>
          <p:cNvPicPr>
            <a:picLocks noChangeAspect="1"/>
          </p:cNvPicPr>
          <p:nvPr/>
        </p:nvPicPr>
        <p:blipFill>
          <a:blip r:embed="rId7">
            <a:extLst>
              <a:ext uri="{96DAC541-7B7A-43D3-8B79-37D633B846F1}">
                <asvg:svgBlip xmlns:asvg="http://schemas.microsoft.com/office/drawing/2016/SVG/main" r:embed="rId8"/>
              </a:ext>
            </a:extLst>
          </a:blip>
          <a:srcRect/>
          <a:stretch/>
        </p:blipFill>
        <p:spPr>
          <a:xfrm>
            <a:off x="7249423" y="2735011"/>
            <a:ext cx="1260000" cy="1260000"/>
          </a:xfrm>
          <a:prstGeom prst="rect">
            <a:avLst/>
          </a:prstGeom>
        </p:spPr>
      </p:pic>
      <p:sp>
        <p:nvSpPr>
          <p:cNvPr id="10" name="Arrow: Right 18">
            <a:extLst>
              <a:ext uri="{FF2B5EF4-FFF2-40B4-BE49-F238E27FC236}">
                <a16:creationId xmlns:a16="http://schemas.microsoft.com/office/drawing/2014/main" id="{AFACF636-96AE-F512-955B-E6A17E6E9F6A}"/>
              </a:ext>
            </a:extLst>
          </p:cNvPr>
          <p:cNvSpPr/>
          <p:nvPr/>
        </p:nvSpPr>
        <p:spPr>
          <a:xfrm>
            <a:off x="6910417" y="4325779"/>
            <a:ext cx="432000" cy="253218"/>
          </a:xfrm>
          <a:prstGeom prst="rightArrow">
            <a:avLst/>
          </a:prstGeom>
          <a:solidFill>
            <a:srgbClr val="2260B3"/>
          </a:solidFill>
          <a:ln>
            <a:solidFill>
              <a:srgbClr val="005EB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latin typeface="Avenir Next LT Pro" panose="020B0504020202020204" pitchFamily="34" charset="77"/>
            </a:endParaRPr>
          </a:p>
        </p:txBody>
      </p:sp>
      <p:sp>
        <p:nvSpPr>
          <p:cNvPr id="12" name="TextBox 11">
            <a:extLst>
              <a:ext uri="{FF2B5EF4-FFF2-40B4-BE49-F238E27FC236}">
                <a16:creationId xmlns:a16="http://schemas.microsoft.com/office/drawing/2014/main" id="{864994C9-3080-5C9A-5E05-A576207F3B6F}"/>
              </a:ext>
            </a:extLst>
          </p:cNvPr>
          <p:cNvSpPr txBox="1"/>
          <p:nvPr/>
        </p:nvSpPr>
        <p:spPr>
          <a:xfrm>
            <a:off x="7264819" y="4206237"/>
            <a:ext cx="1229208" cy="461665"/>
          </a:xfrm>
          <a:prstGeom prst="rect">
            <a:avLst/>
          </a:prstGeom>
          <a:noFill/>
        </p:spPr>
        <p:txBody>
          <a:bodyPr wrap="square" rtlCol="0">
            <a:spAutoFit/>
          </a:bodyPr>
          <a:lstStyle/>
          <a:p>
            <a:pPr algn="ctr"/>
            <a:r>
              <a:rPr lang="en-GB" sz="2400" dirty="0">
                <a:solidFill>
                  <a:srgbClr val="2260B3"/>
                </a:solidFill>
                <a:latin typeface="Avenir Next LT Pro" panose="020B0504020202020204" pitchFamily="34" charset="77"/>
              </a:rPr>
              <a:t>Details</a:t>
            </a:r>
          </a:p>
        </p:txBody>
      </p:sp>
      <p:pic>
        <p:nvPicPr>
          <p:cNvPr id="14" name="Graphic 13">
            <a:extLst>
              <a:ext uri="{FF2B5EF4-FFF2-40B4-BE49-F238E27FC236}">
                <a16:creationId xmlns:a16="http://schemas.microsoft.com/office/drawing/2014/main" id="{FBEB539D-371A-617D-C4A1-EEAFD8F9E354}"/>
              </a:ext>
            </a:extLst>
          </p:cNvPr>
          <p:cNvPicPr>
            <a:picLocks noChangeAspect="1"/>
          </p:cNvPicPr>
          <p:nvPr/>
        </p:nvPicPr>
        <p:blipFill>
          <a:blip r:embed="rId9">
            <a:extLst>
              <a:ext uri="{96DAC541-7B7A-43D3-8B79-37D633B846F1}">
                <asvg:svgBlip xmlns:asvg="http://schemas.microsoft.com/office/drawing/2016/SVG/main" r:embed="rId10"/>
              </a:ext>
            </a:extLst>
          </a:blip>
          <a:srcRect/>
          <a:stretch/>
        </p:blipFill>
        <p:spPr>
          <a:xfrm>
            <a:off x="5605334" y="2735011"/>
            <a:ext cx="1260000" cy="1260000"/>
          </a:xfrm>
          <a:prstGeom prst="rect">
            <a:avLst/>
          </a:prstGeom>
        </p:spPr>
      </p:pic>
      <p:sp>
        <p:nvSpPr>
          <p:cNvPr id="16" name="Arrow: Right 17">
            <a:extLst>
              <a:ext uri="{FF2B5EF4-FFF2-40B4-BE49-F238E27FC236}">
                <a16:creationId xmlns:a16="http://schemas.microsoft.com/office/drawing/2014/main" id="{FF1E1663-153F-4EFF-08F1-CC07A1CDD540}"/>
              </a:ext>
            </a:extLst>
          </p:cNvPr>
          <p:cNvSpPr/>
          <p:nvPr/>
        </p:nvSpPr>
        <p:spPr>
          <a:xfrm>
            <a:off x="4932752" y="4325779"/>
            <a:ext cx="432000" cy="253218"/>
          </a:xfrm>
          <a:prstGeom prst="rightArrow">
            <a:avLst/>
          </a:prstGeom>
          <a:solidFill>
            <a:srgbClr val="2260B3"/>
          </a:solidFill>
          <a:ln>
            <a:solidFill>
              <a:srgbClr val="005EB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latin typeface="Avenir Next LT Pro" panose="020B0504020202020204" pitchFamily="34" charset="77"/>
            </a:endParaRPr>
          </a:p>
        </p:txBody>
      </p:sp>
      <p:sp>
        <p:nvSpPr>
          <p:cNvPr id="23" name="TextBox 22">
            <a:extLst>
              <a:ext uri="{FF2B5EF4-FFF2-40B4-BE49-F238E27FC236}">
                <a16:creationId xmlns:a16="http://schemas.microsoft.com/office/drawing/2014/main" id="{E191957F-75BD-7C6F-5900-FF3FF981D129}"/>
              </a:ext>
            </a:extLst>
          </p:cNvPr>
          <p:cNvSpPr txBox="1"/>
          <p:nvPr/>
        </p:nvSpPr>
        <p:spPr>
          <a:xfrm>
            <a:off x="5395500" y="4206237"/>
            <a:ext cx="1679669" cy="461665"/>
          </a:xfrm>
          <a:prstGeom prst="rect">
            <a:avLst/>
          </a:prstGeom>
          <a:noFill/>
        </p:spPr>
        <p:txBody>
          <a:bodyPr wrap="square" rtlCol="0">
            <a:spAutoFit/>
          </a:bodyPr>
          <a:lstStyle/>
          <a:p>
            <a:r>
              <a:rPr lang="en-GB" sz="2400" dirty="0">
                <a:solidFill>
                  <a:srgbClr val="2260B3"/>
                </a:solidFill>
                <a:latin typeface="Avenir Next LT Pro" panose="020B0504020202020204" pitchFamily="34" charset="77"/>
              </a:rPr>
              <a:t>Checkout</a:t>
            </a:r>
          </a:p>
        </p:txBody>
      </p:sp>
      <p:pic>
        <p:nvPicPr>
          <p:cNvPr id="25" name="Graphic 24">
            <a:extLst>
              <a:ext uri="{FF2B5EF4-FFF2-40B4-BE49-F238E27FC236}">
                <a16:creationId xmlns:a16="http://schemas.microsoft.com/office/drawing/2014/main" id="{18E13C2E-3E1B-9C9B-CAAE-4F78FC6BDC2B}"/>
              </a:ext>
            </a:extLst>
          </p:cNvPr>
          <p:cNvPicPr>
            <a:picLocks noChangeAspect="1"/>
          </p:cNvPicPr>
          <p:nvPr/>
        </p:nvPicPr>
        <p:blipFill>
          <a:blip r:embed="rId11">
            <a:extLst>
              <a:ext uri="{96DAC541-7B7A-43D3-8B79-37D633B846F1}">
                <asvg:svgBlip xmlns:asvg="http://schemas.microsoft.com/office/drawing/2016/SVG/main" r:embed="rId12"/>
              </a:ext>
            </a:extLst>
          </a:blip>
          <a:srcRect/>
          <a:stretch/>
        </p:blipFill>
        <p:spPr>
          <a:xfrm>
            <a:off x="3718847" y="2735011"/>
            <a:ext cx="1260000" cy="1260000"/>
          </a:xfrm>
          <a:prstGeom prst="rect">
            <a:avLst/>
          </a:prstGeom>
        </p:spPr>
      </p:pic>
      <p:sp>
        <p:nvSpPr>
          <p:cNvPr id="26" name="Arrow: Right 15">
            <a:extLst>
              <a:ext uri="{FF2B5EF4-FFF2-40B4-BE49-F238E27FC236}">
                <a16:creationId xmlns:a16="http://schemas.microsoft.com/office/drawing/2014/main" id="{E1FF9660-EB30-3D49-36E4-EF9538FA4CE7}"/>
              </a:ext>
            </a:extLst>
          </p:cNvPr>
          <p:cNvSpPr/>
          <p:nvPr/>
        </p:nvSpPr>
        <p:spPr>
          <a:xfrm>
            <a:off x="3254909" y="4325779"/>
            <a:ext cx="432000" cy="253218"/>
          </a:xfrm>
          <a:prstGeom prst="rightArrow">
            <a:avLst/>
          </a:prstGeom>
          <a:solidFill>
            <a:srgbClr val="2260B3"/>
          </a:solidFill>
          <a:ln>
            <a:solidFill>
              <a:srgbClr val="005EB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latin typeface="Avenir Next LT Pro" panose="020B0504020202020204" pitchFamily="34" charset="77"/>
            </a:endParaRPr>
          </a:p>
        </p:txBody>
      </p:sp>
      <p:sp>
        <p:nvSpPr>
          <p:cNvPr id="34" name="TextBox 33">
            <a:extLst>
              <a:ext uri="{FF2B5EF4-FFF2-40B4-BE49-F238E27FC236}">
                <a16:creationId xmlns:a16="http://schemas.microsoft.com/office/drawing/2014/main" id="{438DB96F-43B3-092E-CF8F-CE1090754367}"/>
              </a:ext>
            </a:extLst>
          </p:cNvPr>
          <p:cNvSpPr txBox="1"/>
          <p:nvPr/>
        </p:nvSpPr>
        <p:spPr>
          <a:xfrm>
            <a:off x="3734243" y="4206237"/>
            <a:ext cx="1229208" cy="461665"/>
          </a:xfrm>
          <a:prstGeom prst="rect">
            <a:avLst/>
          </a:prstGeom>
          <a:noFill/>
        </p:spPr>
        <p:txBody>
          <a:bodyPr wrap="square" lIns="91440" tIns="45720" rIns="91440" bIns="45720" rtlCol="0" anchor="t">
            <a:spAutoFit/>
          </a:bodyPr>
          <a:lstStyle/>
          <a:p>
            <a:r>
              <a:rPr lang="en-GB" sz="2400" dirty="0">
                <a:solidFill>
                  <a:srgbClr val="2260B3"/>
                </a:solidFill>
                <a:latin typeface="Avenir Next LT Pro" panose="020B0504020202020204" pitchFamily="34" charset="77"/>
              </a:rPr>
              <a:t>Check</a:t>
            </a:r>
            <a:endParaRPr lang="en-US" dirty="0">
              <a:solidFill>
                <a:srgbClr val="2260B3"/>
              </a:solidFill>
              <a:latin typeface="Avenir Next LT Pro" panose="020B0504020202020204" pitchFamily="34" charset="77"/>
            </a:endParaRPr>
          </a:p>
        </p:txBody>
      </p:sp>
      <p:pic>
        <p:nvPicPr>
          <p:cNvPr id="35" name="Graphic 34">
            <a:extLst>
              <a:ext uri="{FF2B5EF4-FFF2-40B4-BE49-F238E27FC236}">
                <a16:creationId xmlns:a16="http://schemas.microsoft.com/office/drawing/2014/main" id="{1BD64DD2-AC3D-765F-3463-079E3D200671}"/>
              </a:ext>
            </a:extLst>
          </p:cNvPr>
          <p:cNvPicPr>
            <a:picLocks noChangeAspect="1"/>
          </p:cNvPicPr>
          <p:nvPr/>
        </p:nvPicPr>
        <p:blipFill>
          <a:blip r:embed="rId13">
            <a:extLst>
              <a:ext uri="{96DAC541-7B7A-43D3-8B79-37D633B846F1}">
                <asvg:svgBlip xmlns:asvg="http://schemas.microsoft.com/office/drawing/2016/SVG/main" r:embed="rId14"/>
              </a:ext>
            </a:extLst>
          </a:blip>
          <a:srcRect/>
          <a:stretch/>
        </p:blipFill>
        <p:spPr>
          <a:xfrm>
            <a:off x="2091931" y="2735011"/>
            <a:ext cx="1260000" cy="1260000"/>
          </a:xfrm>
          <a:prstGeom prst="rect">
            <a:avLst/>
          </a:prstGeom>
        </p:spPr>
      </p:pic>
      <p:sp>
        <p:nvSpPr>
          <p:cNvPr id="36" name="Arrow: Right 13">
            <a:extLst>
              <a:ext uri="{FF2B5EF4-FFF2-40B4-BE49-F238E27FC236}">
                <a16:creationId xmlns:a16="http://schemas.microsoft.com/office/drawing/2014/main" id="{F58FC240-685F-F46E-9007-73D39BC41732}"/>
              </a:ext>
            </a:extLst>
          </p:cNvPr>
          <p:cNvSpPr/>
          <p:nvPr/>
        </p:nvSpPr>
        <p:spPr>
          <a:xfrm>
            <a:off x="1788086" y="4325779"/>
            <a:ext cx="432000" cy="253218"/>
          </a:xfrm>
          <a:prstGeom prst="rightArrow">
            <a:avLst/>
          </a:prstGeom>
          <a:solidFill>
            <a:srgbClr val="2260B3"/>
          </a:solidFill>
          <a:ln>
            <a:solidFill>
              <a:srgbClr val="005EB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latin typeface="Avenir Next LT Pro" panose="020B0504020202020204" pitchFamily="34" charset="77"/>
            </a:endParaRPr>
          </a:p>
        </p:txBody>
      </p:sp>
      <p:sp>
        <p:nvSpPr>
          <p:cNvPr id="37" name="TextBox 36">
            <a:extLst>
              <a:ext uri="{FF2B5EF4-FFF2-40B4-BE49-F238E27FC236}">
                <a16:creationId xmlns:a16="http://schemas.microsoft.com/office/drawing/2014/main" id="{696A0CAD-6D0E-B935-5E5D-BA9B847439DF}"/>
              </a:ext>
            </a:extLst>
          </p:cNvPr>
          <p:cNvSpPr txBox="1"/>
          <p:nvPr/>
        </p:nvSpPr>
        <p:spPr>
          <a:xfrm>
            <a:off x="2107327" y="4206237"/>
            <a:ext cx="1229208" cy="461665"/>
          </a:xfrm>
          <a:prstGeom prst="rect">
            <a:avLst/>
          </a:prstGeom>
          <a:noFill/>
        </p:spPr>
        <p:txBody>
          <a:bodyPr wrap="square" rtlCol="0">
            <a:spAutoFit/>
          </a:bodyPr>
          <a:lstStyle/>
          <a:p>
            <a:pPr algn="ctr"/>
            <a:r>
              <a:rPr lang="en-GB" sz="2400" dirty="0">
                <a:solidFill>
                  <a:srgbClr val="2260B3"/>
                </a:solidFill>
                <a:latin typeface="Avenir Next LT Pro" panose="020B0504020202020204" pitchFamily="34" charset="77"/>
              </a:rPr>
              <a:t>Add</a:t>
            </a:r>
          </a:p>
        </p:txBody>
      </p:sp>
      <p:pic>
        <p:nvPicPr>
          <p:cNvPr id="38" name="Graphic 37">
            <a:extLst>
              <a:ext uri="{FF2B5EF4-FFF2-40B4-BE49-F238E27FC236}">
                <a16:creationId xmlns:a16="http://schemas.microsoft.com/office/drawing/2014/main" id="{CDCB733E-0FE5-4A0B-C059-EDB27BC98107}"/>
              </a:ext>
            </a:extLst>
          </p:cNvPr>
          <p:cNvPicPr>
            <a:picLocks noChangeAspect="1"/>
          </p:cNvPicPr>
          <p:nvPr/>
        </p:nvPicPr>
        <p:blipFill>
          <a:blip r:embed="rId15">
            <a:extLst>
              <a:ext uri="{96DAC541-7B7A-43D3-8B79-37D633B846F1}">
                <asvg:svgBlip xmlns:asvg="http://schemas.microsoft.com/office/drawing/2016/SVG/main" r:embed="rId16"/>
              </a:ext>
            </a:extLst>
          </a:blip>
          <a:srcRect/>
          <a:stretch/>
        </p:blipFill>
        <p:spPr>
          <a:xfrm>
            <a:off x="538028" y="2735011"/>
            <a:ext cx="1260000" cy="1260000"/>
          </a:xfrm>
          <a:prstGeom prst="rect">
            <a:avLst/>
          </a:prstGeom>
        </p:spPr>
      </p:pic>
      <p:sp>
        <p:nvSpPr>
          <p:cNvPr id="39" name="TextBox 38">
            <a:extLst>
              <a:ext uri="{FF2B5EF4-FFF2-40B4-BE49-F238E27FC236}">
                <a16:creationId xmlns:a16="http://schemas.microsoft.com/office/drawing/2014/main" id="{D13BF201-F70F-8FC4-15DA-87C1C65CCDC6}"/>
              </a:ext>
            </a:extLst>
          </p:cNvPr>
          <p:cNvSpPr txBox="1"/>
          <p:nvPr/>
        </p:nvSpPr>
        <p:spPr>
          <a:xfrm>
            <a:off x="553424" y="4206237"/>
            <a:ext cx="1229208" cy="461665"/>
          </a:xfrm>
          <a:prstGeom prst="rect">
            <a:avLst/>
          </a:prstGeom>
          <a:noFill/>
        </p:spPr>
        <p:txBody>
          <a:bodyPr wrap="square" rtlCol="0">
            <a:spAutoFit/>
          </a:bodyPr>
          <a:lstStyle/>
          <a:p>
            <a:pPr algn="ctr"/>
            <a:r>
              <a:rPr lang="en-GB" sz="2400" dirty="0">
                <a:solidFill>
                  <a:srgbClr val="2260B3"/>
                </a:solidFill>
                <a:latin typeface="Avenir Next LT Pro" panose="020B0504020202020204" pitchFamily="34" charset="77"/>
              </a:rPr>
              <a:t>Find</a:t>
            </a:r>
          </a:p>
        </p:txBody>
      </p:sp>
    </p:spTree>
    <p:extLst>
      <p:ext uri="{BB962C8B-B14F-4D97-AF65-F5344CB8AC3E}">
        <p14:creationId xmlns:p14="http://schemas.microsoft.com/office/powerpoint/2010/main" val="252234359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Placeholder 6">
            <a:extLst>
              <a:ext uri="{FF2B5EF4-FFF2-40B4-BE49-F238E27FC236}">
                <a16:creationId xmlns:a16="http://schemas.microsoft.com/office/drawing/2014/main" id="{8CEA5EFD-7C8A-ABC9-11DC-3F681A614615}"/>
              </a:ext>
            </a:extLst>
          </p:cNvPr>
          <p:cNvPicPr>
            <a:picLocks noGrp="1" noChangeAspect="1"/>
          </p:cNvPicPr>
          <p:nvPr>
            <p:ph type="pic" sz="quarter" idx="10"/>
          </p:nvPr>
        </p:nvPicPr>
        <p:blipFill rotWithShape="1">
          <a:blip r:embed="rId3">
            <a:extLst>
              <a:ext uri="{96DAC541-7B7A-43D3-8B79-37D633B846F1}">
                <asvg:svgBlip xmlns:asvg="http://schemas.microsoft.com/office/drawing/2016/SVG/main" r:embed="rId4"/>
              </a:ext>
            </a:extLst>
          </a:blip>
          <a:srcRect t="16025" b="17325"/>
          <a:stretch/>
        </p:blipFill>
        <p:spPr>
          <a:xfrm>
            <a:off x="-143709" y="2064756"/>
            <a:ext cx="5689883" cy="3792512"/>
          </a:xfrm>
        </p:spPr>
      </p:pic>
      <p:sp>
        <p:nvSpPr>
          <p:cNvPr id="3" name="Text Placeholder 2">
            <a:extLst>
              <a:ext uri="{FF2B5EF4-FFF2-40B4-BE49-F238E27FC236}">
                <a16:creationId xmlns:a16="http://schemas.microsoft.com/office/drawing/2014/main" id="{A49CFB1E-24BF-17E9-3727-D270D17EAA8D}"/>
              </a:ext>
            </a:extLst>
          </p:cNvPr>
          <p:cNvSpPr>
            <a:spLocks noGrp="1"/>
          </p:cNvSpPr>
          <p:nvPr>
            <p:ph type="body" sz="quarter" idx="11"/>
          </p:nvPr>
        </p:nvSpPr>
        <p:spPr/>
        <p:txBody>
          <a:bodyPr/>
          <a:lstStyle/>
          <a:p>
            <a:r>
              <a:rPr lang="en-GB" dirty="0">
                <a:solidFill>
                  <a:srgbClr val="2260B3"/>
                </a:solidFill>
              </a:rPr>
              <a:t>Using comparison sites </a:t>
            </a:r>
          </a:p>
        </p:txBody>
      </p:sp>
      <p:sp>
        <p:nvSpPr>
          <p:cNvPr id="13" name="Text Placeholder 12">
            <a:extLst>
              <a:ext uri="{FF2B5EF4-FFF2-40B4-BE49-F238E27FC236}">
                <a16:creationId xmlns:a16="http://schemas.microsoft.com/office/drawing/2014/main" id="{5FE5CA4F-0603-A4AA-EAD7-CD4622FEA351}"/>
              </a:ext>
            </a:extLst>
          </p:cNvPr>
          <p:cNvSpPr>
            <a:spLocks noGrp="1"/>
          </p:cNvSpPr>
          <p:nvPr>
            <p:ph type="body" sz="quarter" idx="12"/>
          </p:nvPr>
        </p:nvSpPr>
        <p:spPr/>
        <p:txBody>
          <a:bodyPr/>
          <a:lstStyle/>
          <a:p>
            <a:pPr marL="514350" indent="-514350">
              <a:buClr>
                <a:srgbClr val="2260B3"/>
              </a:buClr>
              <a:buFont typeface="+mj-lt"/>
              <a:buAutoNum type="arabicPeriod"/>
            </a:pPr>
            <a:r>
              <a:rPr lang="en-GB" dirty="0">
                <a:solidFill>
                  <a:srgbClr val="2260B3"/>
                </a:solidFill>
                <a:latin typeface="Source Sans Pro" panose="020B0503030403020204" pitchFamily="34" charset="0"/>
                <a:ea typeface="Source Sans Pro" panose="020B0503030403020204" pitchFamily="34" charset="0"/>
              </a:rPr>
              <a:t>Visit comparison site </a:t>
            </a:r>
          </a:p>
          <a:p>
            <a:pPr marL="514350" indent="-514350">
              <a:buClr>
                <a:srgbClr val="2260B3"/>
              </a:buClr>
              <a:buFont typeface="+mj-lt"/>
              <a:buAutoNum type="arabicPeriod"/>
            </a:pPr>
            <a:r>
              <a:rPr lang="en-GB" dirty="0">
                <a:solidFill>
                  <a:srgbClr val="2260B3"/>
                </a:solidFill>
                <a:latin typeface="Source Sans Pro" panose="020B0503030403020204" pitchFamily="34" charset="0"/>
                <a:ea typeface="Source Sans Pro" panose="020B0503030403020204" pitchFamily="34" charset="0"/>
              </a:rPr>
              <a:t>Enter product or service</a:t>
            </a:r>
          </a:p>
          <a:p>
            <a:pPr marL="514350" indent="-514350">
              <a:buClr>
                <a:srgbClr val="2260B3"/>
              </a:buClr>
              <a:buFont typeface="+mj-lt"/>
              <a:buAutoNum type="arabicPeriod"/>
            </a:pPr>
            <a:r>
              <a:rPr lang="en-GB" dirty="0">
                <a:solidFill>
                  <a:srgbClr val="2260B3"/>
                </a:solidFill>
                <a:latin typeface="Source Sans Pro" panose="020B0503030403020204" pitchFamily="34" charset="0"/>
                <a:ea typeface="Source Sans Pro" panose="020B0503030403020204" pitchFamily="34" charset="0"/>
              </a:rPr>
              <a:t>Browse options and filter by preferences</a:t>
            </a:r>
          </a:p>
          <a:p>
            <a:pPr marL="514350" indent="-514350">
              <a:buClr>
                <a:srgbClr val="2260B3"/>
              </a:buClr>
              <a:buFont typeface="+mj-lt"/>
              <a:buAutoNum type="arabicPeriod"/>
            </a:pPr>
            <a:r>
              <a:rPr lang="en-GB" dirty="0">
                <a:solidFill>
                  <a:srgbClr val="2260B3"/>
                </a:solidFill>
                <a:latin typeface="Source Sans Pro" panose="020B0503030403020204" pitchFamily="34" charset="0"/>
                <a:ea typeface="Source Sans Pro" panose="020B0503030403020204" pitchFamily="34" charset="0"/>
              </a:rPr>
              <a:t>Compare prices, features, and customer reviews</a:t>
            </a:r>
          </a:p>
          <a:p>
            <a:pPr marL="514350" indent="-514350">
              <a:buClr>
                <a:srgbClr val="2260B3"/>
              </a:buClr>
              <a:buFont typeface="+mj-lt"/>
              <a:buAutoNum type="arabicPeriod"/>
            </a:pPr>
            <a:r>
              <a:rPr lang="en-GB" dirty="0">
                <a:solidFill>
                  <a:srgbClr val="2260B3"/>
                </a:solidFill>
                <a:latin typeface="Source Sans Pro" panose="020B0503030403020204" pitchFamily="34" charset="0"/>
                <a:ea typeface="Source Sans Pro" panose="020B0503030403020204" pitchFamily="34" charset="0"/>
              </a:rPr>
              <a:t>Select the best option for you</a:t>
            </a:r>
          </a:p>
          <a:p>
            <a:pPr marL="514350" indent="-514350">
              <a:buClr>
                <a:srgbClr val="2260B3"/>
              </a:buClr>
              <a:buFont typeface="+mj-lt"/>
              <a:buAutoNum type="arabicPeriod"/>
            </a:pPr>
            <a:r>
              <a:rPr lang="en-GB" dirty="0">
                <a:solidFill>
                  <a:srgbClr val="2260B3"/>
                </a:solidFill>
                <a:latin typeface="Source Sans Pro" panose="020B0503030403020204" pitchFamily="34" charset="0"/>
                <a:ea typeface="Source Sans Pro" panose="020B0503030403020204" pitchFamily="34" charset="0"/>
              </a:rPr>
              <a:t>Follow the link to the seller</a:t>
            </a:r>
          </a:p>
        </p:txBody>
      </p:sp>
      <p:grpSp>
        <p:nvGrpSpPr>
          <p:cNvPr id="12" name="Group 11">
            <a:extLst>
              <a:ext uri="{FF2B5EF4-FFF2-40B4-BE49-F238E27FC236}">
                <a16:creationId xmlns:a16="http://schemas.microsoft.com/office/drawing/2014/main" id="{CC55C51D-F66F-1A52-926D-CE482786BC34}"/>
              </a:ext>
            </a:extLst>
          </p:cNvPr>
          <p:cNvGrpSpPr>
            <a:grpSpLocks noChangeAspect="1"/>
          </p:cNvGrpSpPr>
          <p:nvPr/>
        </p:nvGrpSpPr>
        <p:grpSpPr>
          <a:xfrm>
            <a:off x="842993" y="3228575"/>
            <a:ext cx="3716481" cy="1993353"/>
            <a:chOff x="1010653" y="3211264"/>
            <a:chExt cx="5229726" cy="2804058"/>
          </a:xfrm>
        </p:grpSpPr>
        <p:pic>
          <p:nvPicPr>
            <p:cNvPr id="10" name="Picture 9" descr="A screenshot of a phone store&#10;&#10;Description automatically generated">
              <a:extLst>
                <a:ext uri="{FF2B5EF4-FFF2-40B4-BE49-F238E27FC236}">
                  <a16:creationId xmlns:a16="http://schemas.microsoft.com/office/drawing/2014/main" id="{56D9A311-5A5C-880C-B1B1-C20A706BC8DC}"/>
                </a:ext>
              </a:extLst>
            </p:cNvPr>
            <p:cNvPicPr>
              <a:picLocks noChangeAspect="1"/>
            </p:cNvPicPr>
            <p:nvPr/>
          </p:nvPicPr>
          <p:blipFill rotWithShape="1">
            <a:blip r:embed="rId5">
              <a:extLst>
                <a:ext uri="{28A0092B-C50C-407E-A947-70E740481C1C}">
                  <a14:useLocalDpi xmlns:a14="http://schemas.microsoft.com/office/drawing/2010/main" val="0"/>
                </a:ext>
              </a:extLst>
            </a:blip>
            <a:srcRect r="22931" b="16947"/>
            <a:stretch/>
          </p:blipFill>
          <p:spPr>
            <a:xfrm>
              <a:off x="1010653" y="3211264"/>
              <a:ext cx="5229726" cy="2804058"/>
            </a:xfrm>
            <a:prstGeom prst="rect">
              <a:avLst/>
            </a:prstGeom>
          </p:spPr>
        </p:pic>
        <p:pic>
          <p:nvPicPr>
            <p:cNvPr id="11" name="Picture 10" descr="A screenshot of a phone store&#10;&#10;Description automatically generated">
              <a:extLst>
                <a:ext uri="{FF2B5EF4-FFF2-40B4-BE49-F238E27FC236}">
                  <a16:creationId xmlns:a16="http://schemas.microsoft.com/office/drawing/2014/main" id="{5D49D034-D3D3-91C2-6BD1-158633D0020B}"/>
                </a:ext>
              </a:extLst>
            </p:cNvPr>
            <p:cNvPicPr>
              <a:picLocks noChangeAspect="1"/>
            </p:cNvPicPr>
            <p:nvPr/>
          </p:nvPicPr>
          <p:blipFill rotWithShape="1">
            <a:blip r:embed="rId5">
              <a:extLst>
                <a:ext uri="{28A0092B-C50C-407E-A947-70E740481C1C}">
                  <a14:useLocalDpi xmlns:a14="http://schemas.microsoft.com/office/drawing/2010/main" val="0"/>
                </a:ext>
              </a:extLst>
            </a:blip>
            <a:srcRect l="88061" t="-562" b="87818"/>
            <a:stretch/>
          </p:blipFill>
          <p:spPr>
            <a:xfrm>
              <a:off x="5430252" y="3211264"/>
              <a:ext cx="810127" cy="430294"/>
            </a:xfrm>
            <a:prstGeom prst="rect">
              <a:avLst/>
            </a:prstGeom>
          </p:spPr>
        </p:pic>
      </p:grpSp>
    </p:spTree>
    <p:extLst>
      <p:ext uri="{BB962C8B-B14F-4D97-AF65-F5344CB8AC3E}">
        <p14:creationId xmlns:p14="http://schemas.microsoft.com/office/powerpoint/2010/main" val="74499494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C538319E-8A2D-6BA8-09DE-94FD3FA2D1B1}"/>
              </a:ext>
            </a:extLst>
          </p:cNvPr>
          <p:cNvSpPr>
            <a:spLocks noGrp="1"/>
          </p:cNvSpPr>
          <p:nvPr>
            <p:ph type="body" sz="quarter" idx="11"/>
          </p:nvPr>
        </p:nvSpPr>
        <p:spPr/>
        <p:txBody>
          <a:bodyPr/>
          <a:lstStyle/>
          <a:p>
            <a:r>
              <a:rPr lang="en-GB" dirty="0">
                <a:solidFill>
                  <a:srgbClr val="2260B3"/>
                </a:solidFill>
              </a:rPr>
              <a:t>Keeping safe when you shop online </a:t>
            </a:r>
          </a:p>
        </p:txBody>
      </p:sp>
      <p:sp>
        <p:nvSpPr>
          <p:cNvPr id="4" name="Text Placeholder 3">
            <a:extLst>
              <a:ext uri="{FF2B5EF4-FFF2-40B4-BE49-F238E27FC236}">
                <a16:creationId xmlns:a16="http://schemas.microsoft.com/office/drawing/2014/main" id="{181B8A29-AB14-5E9C-9A19-936F37C1A1BF}"/>
              </a:ext>
            </a:extLst>
          </p:cNvPr>
          <p:cNvSpPr>
            <a:spLocks noGrp="1"/>
          </p:cNvSpPr>
          <p:nvPr>
            <p:ph type="body" sz="quarter" idx="12"/>
          </p:nvPr>
        </p:nvSpPr>
        <p:spPr/>
        <p:txBody>
          <a:bodyPr/>
          <a:lstStyle/>
          <a:p>
            <a:pPr marL="514350" indent="-514350">
              <a:buClr>
                <a:srgbClr val="2260B3"/>
              </a:buClr>
              <a:buFont typeface="Arial" panose="020B0604020202020204" pitchFamily="34" charset="0"/>
              <a:buChar char="•"/>
            </a:pPr>
            <a:r>
              <a:rPr lang="en-GB" dirty="0">
                <a:solidFill>
                  <a:srgbClr val="2260B3"/>
                </a:solidFill>
                <a:latin typeface="Source Sans Pro" panose="020B0503030403020204" pitchFamily="34" charset="0"/>
                <a:ea typeface="Source Sans Pro" panose="020B0503030403020204" pitchFamily="34" charset="0"/>
              </a:rPr>
              <a:t>Use safe websites</a:t>
            </a:r>
          </a:p>
          <a:p>
            <a:pPr marL="514350" indent="-514350">
              <a:buClr>
                <a:srgbClr val="2260B3"/>
              </a:buClr>
              <a:buFont typeface="Arial" panose="020B0604020202020204" pitchFamily="34" charset="0"/>
              <a:buChar char="•"/>
            </a:pPr>
            <a:r>
              <a:rPr lang="en-GB" dirty="0">
                <a:solidFill>
                  <a:srgbClr val="2260B3"/>
                </a:solidFill>
                <a:latin typeface="Source Sans Pro" panose="020B0503030403020204" pitchFamily="34" charset="0"/>
                <a:ea typeface="Source Sans Pro" panose="020B0503030403020204" pitchFamily="34" charset="0"/>
              </a:rPr>
              <a:t>Keep your account details safe</a:t>
            </a:r>
          </a:p>
          <a:p>
            <a:pPr marL="514350" indent="-514350">
              <a:buClr>
                <a:srgbClr val="2260B3"/>
              </a:buClr>
              <a:buFont typeface="Arial" panose="020B0604020202020204" pitchFamily="34" charset="0"/>
              <a:buChar char="•"/>
            </a:pPr>
            <a:r>
              <a:rPr lang="en-GB" dirty="0">
                <a:solidFill>
                  <a:srgbClr val="2260B3"/>
                </a:solidFill>
                <a:latin typeface="Source Sans Pro" panose="020B0503030403020204" pitchFamily="34" charset="0"/>
                <a:ea typeface="Source Sans Pro" panose="020B0503030403020204" pitchFamily="34" charset="0"/>
              </a:rPr>
              <a:t>Avoid public Wi-Fi when paying online</a:t>
            </a:r>
          </a:p>
          <a:p>
            <a:pPr marL="514350" indent="-514350">
              <a:buClr>
                <a:srgbClr val="2260B3"/>
              </a:buClr>
              <a:buFont typeface="Arial" panose="020B0604020202020204" pitchFamily="34" charset="0"/>
              <a:buChar char="•"/>
            </a:pPr>
            <a:r>
              <a:rPr lang="en-GB" dirty="0">
                <a:solidFill>
                  <a:srgbClr val="2260B3"/>
                </a:solidFill>
                <a:latin typeface="Source Sans Pro" panose="020B0503030403020204" pitchFamily="34" charset="0"/>
                <a:ea typeface="Source Sans Pro" panose="020B0503030403020204" pitchFamily="34" charset="0"/>
              </a:rPr>
              <a:t>Pick a secure payment option</a:t>
            </a:r>
          </a:p>
        </p:txBody>
      </p:sp>
      <p:pic>
        <p:nvPicPr>
          <p:cNvPr id="6" name="Picture Placeholder 5">
            <a:extLst>
              <a:ext uri="{FF2B5EF4-FFF2-40B4-BE49-F238E27FC236}">
                <a16:creationId xmlns:a16="http://schemas.microsoft.com/office/drawing/2014/main" id="{9318C61C-7FBA-AE06-1CA1-7F774934E81D}"/>
              </a:ext>
            </a:extLst>
          </p:cNvPr>
          <p:cNvPicPr>
            <a:picLocks noGrp="1" noChangeAspect="1"/>
          </p:cNvPicPr>
          <p:nvPr>
            <p:ph type="pic" sz="quarter" idx="10"/>
          </p:nvPr>
        </p:nvPicPr>
        <p:blipFill>
          <a:blip r:embed="rId3">
            <a:extLst>
              <a:ext uri="{96DAC541-7B7A-43D3-8B79-37D633B846F1}">
                <asvg:svgBlip xmlns:asvg="http://schemas.microsoft.com/office/drawing/2016/SVG/main" r:embed="rId4"/>
              </a:ext>
            </a:extLst>
          </a:blip>
          <a:srcRect l="145" r="145"/>
          <a:stretch/>
        </p:blipFill>
        <p:spPr/>
      </p:pic>
    </p:spTree>
    <p:extLst>
      <p:ext uri="{BB962C8B-B14F-4D97-AF65-F5344CB8AC3E}">
        <p14:creationId xmlns:p14="http://schemas.microsoft.com/office/powerpoint/2010/main" val="84642274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05FEFDFC-4196-5939-AC24-D528B39D84DE}"/>
              </a:ext>
            </a:extLst>
          </p:cNvPr>
          <p:cNvSpPr>
            <a:spLocks noGrp="1"/>
          </p:cNvSpPr>
          <p:nvPr>
            <p:ph type="body" sz="quarter" idx="11"/>
          </p:nvPr>
        </p:nvSpPr>
        <p:spPr>
          <a:xfrm>
            <a:off x="384572" y="460852"/>
            <a:ext cx="8883501" cy="880759"/>
          </a:xfrm>
        </p:spPr>
        <p:txBody>
          <a:bodyPr lIns="91440" tIns="45720" rIns="91440" bIns="45720" anchor="t"/>
          <a:lstStyle/>
          <a:p>
            <a:r>
              <a:rPr lang="en-GB" dirty="0">
                <a:solidFill>
                  <a:srgbClr val="2260B3"/>
                </a:solidFill>
              </a:rPr>
              <a:t>Today you've seen how to:</a:t>
            </a:r>
            <a:endParaRPr lang="en-US" dirty="0">
              <a:solidFill>
                <a:srgbClr val="2260B3"/>
              </a:solidFill>
            </a:endParaRPr>
          </a:p>
        </p:txBody>
      </p:sp>
      <p:sp>
        <p:nvSpPr>
          <p:cNvPr id="4" name="Text Placeholder 3">
            <a:extLst>
              <a:ext uri="{FF2B5EF4-FFF2-40B4-BE49-F238E27FC236}">
                <a16:creationId xmlns:a16="http://schemas.microsoft.com/office/drawing/2014/main" id="{1F20725D-AA92-6D28-7ED6-BBB433A3A659}"/>
              </a:ext>
            </a:extLst>
          </p:cNvPr>
          <p:cNvSpPr>
            <a:spLocks noGrp="1"/>
          </p:cNvSpPr>
          <p:nvPr>
            <p:ph type="body" sz="quarter" idx="12"/>
          </p:nvPr>
        </p:nvSpPr>
        <p:spPr/>
        <p:txBody>
          <a:bodyPr/>
          <a:lstStyle/>
          <a:p>
            <a:pPr>
              <a:buClr>
                <a:srgbClr val="2260B3"/>
              </a:buClr>
              <a:buFont typeface="Wingdings" pitchFamily="2" charset="2"/>
              <a:buChar char="ü"/>
            </a:pPr>
            <a:r>
              <a:rPr lang="en-GB" dirty="0">
                <a:solidFill>
                  <a:srgbClr val="2260B3"/>
                </a:solidFill>
                <a:latin typeface="Source Sans Pro" panose="020B0503030403020204" pitchFamily="34" charset="0"/>
                <a:ea typeface="Source Sans Pro" panose="020B0503030403020204" pitchFamily="34" charset="0"/>
              </a:rPr>
              <a:t>Find and buy things online</a:t>
            </a:r>
          </a:p>
          <a:p>
            <a:pPr>
              <a:buClr>
                <a:srgbClr val="2260B3"/>
              </a:buClr>
            </a:pPr>
            <a:r>
              <a:rPr lang="en-GB" dirty="0">
                <a:solidFill>
                  <a:srgbClr val="2260B3"/>
                </a:solidFill>
                <a:latin typeface="Source Sans Pro" panose="020B0503030403020204" pitchFamily="34" charset="0"/>
                <a:ea typeface="Source Sans Pro" panose="020B0503030403020204" pitchFamily="34" charset="0"/>
              </a:rPr>
              <a:t>Compare prices to choose where you shop</a:t>
            </a:r>
          </a:p>
          <a:p>
            <a:pPr>
              <a:buClr>
                <a:srgbClr val="2260B3"/>
              </a:buClr>
              <a:buFont typeface="Wingdings" pitchFamily="2" charset="2"/>
              <a:buChar char="ü"/>
            </a:pPr>
            <a:r>
              <a:rPr lang="en-GB" dirty="0">
                <a:solidFill>
                  <a:srgbClr val="2260B3"/>
                </a:solidFill>
                <a:latin typeface="Source Sans Pro" panose="020B0503030403020204" pitchFamily="34" charset="0"/>
                <a:ea typeface="Source Sans Pro" panose="020B0503030403020204" pitchFamily="34" charset="0"/>
              </a:rPr>
              <a:t>Shop safely online</a:t>
            </a:r>
          </a:p>
        </p:txBody>
      </p:sp>
      <p:pic>
        <p:nvPicPr>
          <p:cNvPr id="5" name="Picture Placeholder 4">
            <a:extLst>
              <a:ext uri="{FF2B5EF4-FFF2-40B4-BE49-F238E27FC236}">
                <a16:creationId xmlns:a16="http://schemas.microsoft.com/office/drawing/2014/main" id="{0E2D5F64-2790-D497-FCF1-3B07A5F067BF}"/>
              </a:ext>
            </a:extLst>
          </p:cNvPr>
          <p:cNvPicPr>
            <a:picLocks noGrp="1" noChangeAspect="1"/>
          </p:cNvPicPr>
          <p:nvPr>
            <p:ph type="pic" sz="quarter" idx="10"/>
          </p:nvPr>
        </p:nvPicPr>
        <p:blipFill>
          <a:blip r:embed="rId3">
            <a:extLst>
              <a:ext uri="{96DAC541-7B7A-43D3-8B79-37D633B846F1}">
                <asvg:svgBlip xmlns:asvg="http://schemas.microsoft.com/office/drawing/2016/SVG/main" r:embed="rId4"/>
              </a:ext>
            </a:extLst>
          </a:blip>
          <a:srcRect l="162" r="162"/>
          <a:stretch/>
        </p:blipFill>
        <p:spPr>
          <a:xfrm>
            <a:off x="7402513" y="2000250"/>
            <a:ext cx="3908425" cy="3921125"/>
          </a:xfrm>
          <a:prstGeom prst="rect">
            <a:avLst/>
          </a:prstGeom>
        </p:spPr>
      </p:pic>
    </p:spTree>
    <p:extLst>
      <p:ext uri="{BB962C8B-B14F-4D97-AF65-F5344CB8AC3E}">
        <p14:creationId xmlns:p14="http://schemas.microsoft.com/office/powerpoint/2010/main" val="290763632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7E8AFA09-53E2-656F-BAD8-BBDF62A7A742}"/>
              </a:ext>
            </a:extLst>
          </p:cNvPr>
          <p:cNvSpPr>
            <a:spLocks noGrp="1"/>
          </p:cNvSpPr>
          <p:nvPr>
            <p:ph type="body" sz="quarter" idx="11"/>
          </p:nvPr>
        </p:nvSpPr>
        <p:spPr>
          <a:xfrm>
            <a:off x="742794" y="3454601"/>
            <a:ext cx="7528357" cy="985931"/>
          </a:xfrm>
        </p:spPr>
        <p:txBody>
          <a:bodyPr anchor="ctr"/>
          <a:lstStyle/>
          <a:p>
            <a:r>
              <a:rPr lang="en-GB" b="1" dirty="0">
                <a:solidFill>
                  <a:srgbClr val="005EB8"/>
                </a:solidFill>
                <a:latin typeface="Source Sans Pro SemiBold" panose="020B0503030403020204" pitchFamily="34" charset="0"/>
                <a:ea typeface="Source Sans Pro SemiBold" panose="020B0503030403020204" pitchFamily="34" charset="0"/>
              </a:rPr>
              <a:t>Thank you ! </a:t>
            </a:r>
          </a:p>
          <a:p>
            <a:endParaRPr lang="en-GB" b="1" dirty="0">
              <a:solidFill>
                <a:srgbClr val="005EB8"/>
              </a:solidFill>
              <a:latin typeface="Source Sans Pro SemiBold" panose="020B0503030403020204" pitchFamily="34" charset="0"/>
              <a:ea typeface="Source Sans Pro SemiBold" panose="020B0503030403020204" pitchFamily="34" charset="0"/>
            </a:endParaRPr>
          </a:p>
          <a:p>
            <a:r>
              <a:rPr lang="en-GB" b="1" dirty="0">
                <a:solidFill>
                  <a:srgbClr val="005EB8"/>
                </a:solidFill>
                <a:latin typeface="Source Sans Pro SemiBold" panose="020B0503030403020204" pitchFamily="34" charset="0"/>
                <a:ea typeface="Source Sans Pro SemiBold" panose="020B0503030403020204" pitchFamily="34" charset="0"/>
              </a:rPr>
              <a:t>Tell us what you think</a:t>
            </a:r>
          </a:p>
        </p:txBody>
      </p:sp>
      <p:pic>
        <p:nvPicPr>
          <p:cNvPr id="6" name="Picture Placeholder 5">
            <a:extLst>
              <a:ext uri="{FF2B5EF4-FFF2-40B4-BE49-F238E27FC236}">
                <a16:creationId xmlns:a16="http://schemas.microsoft.com/office/drawing/2014/main" id="{71AA1581-6CA2-EF23-C66A-28468892CDF5}"/>
              </a:ext>
            </a:extLst>
          </p:cNvPr>
          <p:cNvPicPr>
            <a:picLocks noGrp="1" noChangeAspect="1"/>
          </p:cNvPicPr>
          <p:nvPr>
            <p:ph type="pic" sz="quarter" idx="12"/>
          </p:nvPr>
        </p:nvPicPr>
        <p:blipFill>
          <a:blip r:embed="rId3"/>
          <a:srcRect l="25959" t="36135" r="25995" b="15803"/>
          <a:stretch/>
        </p:blipFill>
        <p:spPr>
          <a:xfrm>
            <a:off x="8950038" y="2807856"/>
            <a:ext cx="1884218" cy="1884218"/>
          </a:xfrm>
          <a:prstGeom prst="rect">
            <a:avLst/>
          </a:prstGeom>
        </p:spPr>
      </p:pic>
    </p:spTree>
    <p:extLst>
      <p:ext uri="{BB962C8B-B14F-4D97-AF65-F5344CB8AC3E}">
        <p14:creationId xmlns:p14="http://schemas.microsoft.com/office/powerpoint/2010/main" val="181513309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1C733931-DAC2-41BF-5EE8-17392868921D}"/>
              </a:ext>
            </a:extLst>
          </p:cNvPr>
          <p:cNvSpPr>
            <a:spLocks noGrp="1"/>
          </p:cNvSpPr>
          <p:nvPr>
            <p:ph type="body" sz="quarter" idx="11"/>
          </p:nvPr>
        </p:nvSpPr>
        <p:spPr/>
        <p:txBody>
          <a:bodyPr/>
          <a:lstStyle/>
          <a:p>
            <a:r>
              <a:rPr lang="en-GB" dirty="0">
                <a:solidFill>
                  <a:srgbClr val="2260B3"/>
                </a:solidFill>
              </a:rPr>
              <a:t>Any questions?</a:t>
            </a:r>
          </a:p>
        </p:txBody>
      </p:sp>
      <p:pic>
        <p:nvPicPr>
          <p:cNvPr id="11" name="Picture Placeholder 10">
            <a:extLst>
              <a:ext uri="{FF2B5EF4-FFF2-40B4-BE49-F238E27FC236}">
                <a16:creationId xmlns:a16="http://schemas.microsoft.com/office/drawing/2014/main" id="{B14D302A-05DB-6388-AF54-5361512DD3E3}"/>
              </a:ext>
            </a:extLst>
          </p:cNvPr>
          <p:cNvPicPr>
            <a:picLocks noGrp="1" noChangeAspect="1"/>
          </p:cNvPicPr>
          <p:nvPr>
            <p:ph type="pic" sz="quarter" idx="12"/>
          </p:nvPr>
        </p:nvPicPr>
        <p:blipFill>
          <a:blip r:embed="rId3">
            <a:extLst>
              <a:ext uri="{96DAC541-7B7A-43D3-8B79-37D633B846F1}">
                <asvg:svgBlip xmlns:asvg="http://schemas.microsoft.com/office/drawing/2016/SVG/main" r:embed="rId4"/>
              </a:ext>
            </a:extLst>
          </a:blip>
          <a:srcRect l="145" r="145"/>
          <a:stretch/>
        </p:blipFill>
        <p:spPr/>
      </p:pic>
    </p:spTree>
    <p:extLst>
      <p:ext uri="{BB962C8B-B14F-4D97-AF65-F5344CB8AC3E}">
        <p14:creationId xmlns:p14="http://schemas.microsoft.com/office/powerpoint/2010/main" val="137484588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8DE1AB79-6A48-D263-AC9E-356FBBB54A7E}"/>
              </a:ext>
            </a:extLst>
          </p:cNvPr>
          <p:cNvSpPr>
            <a:spLocks noGrp="1"/>
          </p:cNvSpPr>
          <p:nvPr>
            <p:ph type="body" sz="quarter" idx="11"/>
          </p:nvPr>
        </p:nvSpPr>
        <p:spPr/>
        <p:txBody>
          <a:bodyPr/>
          <a:lstStyle/>
          <a:p>
            <a:r>
              <a:rPr lang="en-GB" dirty="0">
                <a:solidFill>
                  <a:srgbClr val="2260B3"/>
                </a:solidFill>
              </a:rPr>
              <a:t>Welcome</a:t>
            </a:r>
          </a:p>
        </p:txBody>
      </p:sp>
      <p:pic>
        <p:nvPicPr>
          <p:cNvPr id="4" name="Picture Placeholder 2">
            <a:extLst>
              <a:ext uri="{FF2B5EF4-FFF2-40B4-BE49-F238E27FC236}">
                <a16:creationId xmlns:a16="http://schemas.microsoft.com/office/drawing/2014/main" id="{FDE8D5A4-645D-DBE3-E851-8470933F3F3A}"/>
              </a:ext>
            </a:extLst>
          </p:cNvPr>
          <p:cNvPicPr>
            <a:picLocks noGrp="1" noChangeAspect="1"/>
          </p:cNvPicPr>
          <p:nvPr>
            <p:ph type="pic" sz="quarter" idx="12"/>
          </p:nvPr>
        </p:nvPicPr>
        <p:blipFill>
          <a:blip r:embed="rId3"/>
          <a:srcRect t="356" b="356"/>
          <a:stretch/>
        </p:blipFill>
        <p:spPr>
          <a:xfrm>
            <a:off x="7402513" y="2000250"/>
            <a:ext cx="3908425" cy="3921125"/>
          </a:xfrm>
          <a:prstGeom prst="rect">
            <a:avLst/>
          </a:prstGeom>
        </p:spPr>
      </p:pic>
    </p:spTree>
    <p:extLst>
      <p:ext uri="{BB962C8B-B14F-4D97-AF65-F5344CB8AC3E}">
        <p14:creationId xmlns:p14="http://schemas.microsoft.com/office/powerpoint/2010/main" val="178789790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qr code on a white background&#10;&#10;Description automatically generated">
            <a:extLst>
              <a:ext uri="{FF2B5EF4-FFF2-40B4-BE49-F238E27FC236}">
                <a16:creationId xmlns:a16="http://schemas.microsoft.com/office/drawing/2014/main" id="{24D8CC83-4E8B-0591-3F41-A01A2E14E391}"/>
              </a:ext>
            </a:extLst>
          </p:cNvPr>
          <p:cNvPicPr>
            <a:picLocks noChangeAspect="1"/>
          </p:cNvPicPr>
          <p:nvPr/>
        </p:nvPicPr>
        <p:blipFill>
          <a:blip r:embed="rId3"/>
          <a:stretch>
            <a:fillRect/>
          </a:stretch>
        </p:blipFill>
        <p:spPr>
          <a:xfrm>
            <a:off x="476250" y="2971800"/>
            <a:ext cx="1562100" cy="1562100"/>
          </a:xfrm>
          <a:prstGeom prst="rect">
            <a:avLst/>
          </a:prstGeom>
        </p:spPr>
      </p:pic>
    </p:spTree>
    <p:extLst>
      <p:ext uri="{BB962C8B-B14F-4D97-AF65-F5344CB8AC3E}">
        <p14:creationId xmlns:p14="http://schemas.microsoft.com/office/powerpoint/2010/main" val="288370771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2253EE74-3DB1-6C6C-D81E-6920ACF7B20C}"/>
              </a:ext>
            </a:extLst>
          </p:cNvPr>
          <p:cNvSpPr>
            <a:spLocks noGrp="1"/>
          </p:cNvSpPr>
          <p:nvPr>
            <p:ph type="body" sz="quarter" idx="11"/>
          </p:nvPr>
        </p:nvSpPr>
        <p:spPr>
          <a:xfrm>
            <a:off x="397377" y="2936035"/>
            <a:ext cx="6605307" cy="985931"/>
          </a:xfrm>
        </p:spPr>
        <p:txBody>
          <a:bodyPr/>
          <a:lstStyle/>
          <a:p>
            <a:r>
              <a:rPr lang="en-GB" dirty="0">
                <a:solidFill>
                  <a:srgbClr val="2260B3"/>
                </a:solidFill>
              </a:rPr>
              <a:t>How to get the most from this session</a:t>
            </a:r>
          </a:p>
        </p:txBody>
      </p:sp>
      <p:pic>
        <p:nvPicPr>
          <p:cNvPr id="1026" name="Picture 2">
            <a:extLst>
              <a:ext uri="{FF2B5EF4-FFF2-40B4-BE49-F238E27FC236}">
                <a16:creationId xmlns:a16="http://schemas.microsoft.com/office/drawing/2014/main" id="{AC7D6C5A-8888-D7AF-93DD-2654D892000B}"/>
              </a:ext>
            </a:extLst>
          </p:cNvPr>
          <p:cNvPicPr>
            <a:picLocks noGrp="1" noChangeAspect="1" noChangeArrowheads="1"/>
          </p:cNvPicPr>
          <p:nvPr>
            <p:ph type="pic" sz="quarter" idx="12"/>
          </p:nvPr>
        </p:nvPicPr>
        <p:blipFill>
          <a:blip r:embed="rId3">
            <a:extLst>
              <a:ext uri="{96DAC541-7B7A-43D3-8B79-37D633B846F1}">
                <asvg:svgBlip xmlns:asvg="http://schemas.microsoft.com/office/drawing/2016/SVG/main" r:embed="rId4"/>
              </a:ext>
            </a:extLst>
          </a:blip>
          <a:srcRect l="145" r="145"/>
          <a:stretch/>
        </p:blipFill>
        <p:spPr bwMode="auto">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7893604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0ECCB3B5-50EE-45D3-EC9D-65F821C988B7}"/>
              </a:ext>
            </a:extLst>
          </p:cNvPr>
          <p:cNvSpPr>
            <a:spLocks noGrp="1"/>
          </p:cNvSpPr>
          <p:nvPr>
            <p:ph type="body" sz="quarter" idx="11"/>
          </p:nvPr>
        </p:nvSpPr>
        <p:spPr>
          <a:xfrm>
            <a:off x="265510" y="460852"/>
            <a:ext cx="8883501" cy="880759"/>
          </a:xfrm>
        </p:spPr>
        <p:txBody>
          <a:bodyPr lIns="91440" tIns="45720" rIns="91440" bIns="45720" anchor="t"/>
          <a:lstStyle/>
          <a:p>
            <a:r>
              <a:rPr lang="en-GB" dirty="0">
                <a:solidFill>
                  <a:srgbClr val="2260B3"/>
                </a:solidFill>
              </a:rPr>
              <a:t>Today we want to help you:</a:t>
            </a:r>
          </a:p>
        </p:txBody>
      </p:sp>
      <p:sp>
        <p:nvSpPr>
          <p:cNvPr id="4" name="Text Placeholder 3">
            <a:extLst>
              <a:ext uri="{FF2B5EF4-FFF2-40B4-BE49-F238E27FC236}">
                <a16:creationId xmlns:a16="http://schemas.microsoft.com/office/drawing/2014/main" id="{1648167C-294F-15CC-7F35-BAAD88F96D53}"/>
              </a:ext>
            </a:extLst>
          </p:cNvPr>
          <p:cNvSpPr>
            <a:spLocks noGrp="1"/>
          </p:cNvSpPr>
          <p:nvPr>
            <p:ph type="body" sz="quarter" idx="12"/>
          </p:nvPr>
        </p:nvSpPr>
        <p:spPr>
          <a:xfrm>
            <a:off x="741760" y="2000841"/>
            <a:ext cx="5928742" cy="3920345"/>
          </a:xfrm>
        </p:spPr>
        <p:txBody>
          <a:bodyPr lIns="91440" tIns="45720" rIns="91440" bIns="45720" anchor="ctr"/>
          <a:lstStyle/>
          <a:p>
            <a:pPr>
              <a:buClr>
                <a:srgbClr val="2260B3"/>
              </a:buClr>
              <a:buFont typeface="Wingdings" pitchFamily="2" charset="2"/>
              <a:buChar char="ü"/>
            </a:pPr>
            <a:r>
              <a:rPr lang="en-GB" dirty="0">
                <a:solidFill>
                  <a:srgbClr val="2260B3"/>
                </a:solidFill>
                <a:latin typeface="Source Sans Pro" panose="020B0503030403020204" pitchFamily="34" charset="0"/>
                <a:ea typeface="Source Sans Pro" panose="020B0503030403020204" pitchFamily="34" charset="0"/>
              </a:rPr>
              <a:t>Find and buy things online</a:t>
            </a:r>
          </a:p>
          <a:p>
            <a:pPr>
              <a:buClr>
                <a:srgbClr val="2260B3"/>
              </a:buClr>
              <a:buFont typeface="Wingdings" pitchFamily="2" charset="2"/>
              <a:buChar char="ü"/>
            </a:pPr>
            <a:r>
              <a:rPr lang="en-GB" dirty="0">
                <a:solidFill>
                  <a:srgbClr val="2260B3"/>
                </a:solidFill>
                <a:latin typeface="Source Sans Pro" panose="020B0503030403020204" pitchFamily="34" charset="0"/>
                <a:ea typeface="Source Sans Pro" panose="020B0503030403020204" pitchFamily="34" charset="0"/>
              </a:rPr>
              <a:t>Compare prices to choose where you shop</a:t>
            </a:r>
          </a:p>
          <a:p>
            <a:pPr>
              <a:buClr>
                <a:srgbClr val="2260B3"/>
              </a:buClr>
              <a:buFont typeface="Wingdings" pitchFamily="2" charset="2"/>
              <a:buChar char="ü"/>
            </a:pPr>
            <a:r>
              <a:rPr lang="en-GB" dirty="0">
                <a:solidFill>
                  <a:srgbClr val="2260B3"/>
                </a:solidFill>
                <a:latin typeface="Source Sans Pro" panose="020B0503030403020204" pitchFamily="34" charset="0"/>
                <a:ea typeface="Source Sans Pro" panose="020B0503030403020204" pitchFamily="34" charset="0"/>
              </a:rPr>
              <a:t>Shop online safely</a:t>
            </a:r>
          </a:p>
        </p:txBody>
      </p:sp>
      <p:pic>
        <p:nvPicPr>
          <p:cNvPr id="5" name="Picture Placeholder 4">
            <a:extLst>
              <a:ext uri="{FF2B5EF4-FFF2-40B4-BE49-F238E27FC236}">
                <a16:creationId xmlns:a16="http://schemas.microsoft.com/office/drawing/2014/main" id="{8D86BCB0-9708-A719-2F6D-C0C1F463C34C}"/>
              </a:ext>
            </a:extLst>
          </p:cNvPr>
          <p:cNvPicPr>
            <a:picLocks noGrp="1" noChangeAspect="1"/>
          </p:cNvPicPr>
          <p:nvPr>
            <p:ph type="pic" sz="quarter" idx="10"/>
          </p:nvPr>
        </p:nvPicPr>
        <p:blipFill>
          <a:blip r:embed="rId3">
            <a:extLst>
              <a:ext uri="{96DAC541-7B7A-43D3-8B79-37D633B846F1}">
                <asvg:svgBlip xmlns:asvg="http://schemas.microsoft.com/office/drawing/2016/SVG/main" r:embed="rId4"/>
              </a:ext>
            </a:extLst>
          </a:blip>
          <a:srcRect l="162" r="162"/>
          <a:stretch/>
        </p:blipFill>
        <p:spPr>
          <a:xfrm>
            <a:off x="7402513" y="2000250"/>
            <a:ext cx="3908425" cy="3921125"/>
          </a:xfrm>
          <a:prstGeom prst="rect">
            <a:avLst/>
          </a:prstGeom>
        </p:spPr>
      </p:pic>
    </p:spTree>
    <p:extLst>
      <p:ext uri="{BB962C8B-B14F-4D97-AF65-F5344CB8AC3E}">
        <p14:creationId xmlns:p14="http://schemas.microsoft.com/office/powerpoint/2010/main" val="275583710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3575246C-AFA8-CD7D-5699-99EF695B6619}"/>
              </a:ext>
            </a:extLst>
          </p:cNvPr>
          <p:cNvSpPr>
            <a:spLocks noGrp="1"/>
          </p:cNvSpPr>
          <p:nvPr>
            <p:ph type="body" sz="quarter" idx="11"/>
          </p:nvPr>
        </p:nvSpPr>
        <p:spPr/>
        <p:txBody>
          <a:bodyPr/>
          <a:lstStyle/>
          <a:p>
            <a:r>
              <a:rPr lang="en-GB" dirty="0">
                <a:solidFill>
                  <a:srgbClr val="2260B3"/>
                </a:solidFill>
              </a:rPr>
              <a:t>What can you buy online?</a:t>
            </a:r>
          </a:p>
        </p:txBody>
      </p:sp>
      <p:pic>
        <p:nvPicPr>
          <p:cNvPr id="5" name="Picture Placeholder 4">
            <a:extLst>
              <a:ext uri="{FF2B5EF4-FFF2-40B4-BE49-F238E27FC236}">
                <a16:creationId xmlns:a16="http://schemas.microsoft.com/office/drawing/2014/main" id="{3647A2C4-8D63-4158-8BF2-36E158E85BDD}"/>
              </a:ext>
            </a:extLst>
          </p:cNvPr>
          <p:cNvPicPr>
            <a:picLocks noGrp="1" noChangeAspect="1"/>
          </p:cNvPicPr>
          <p:nvPr>
            <p:ph type="pic" sz="quarter" idx="10"/>
          </p:nvPr>
        </p:nvPicPr>
        <p:blipFill>
          <a:blip r:embed="rId3">
            <a:extLst>
              <a:ext uri="{96DAC541-7B7A-43D3-8B79-37D633B846F1}">
                <asvg:svgBlip xmlns:asvg="http://schemas.microsoft.com/office/drawing/2016/SVG/main" r:embed="rId4"/>
              </a:ext>
            </a:extLst>
          </a:blip>
          <a:srcRect t="1781" b="1781"/>
          <a:stretch/>
        </p:blipFill>
        <p:spPr/>
      </p:pic>
    </p:spTree>
    <p:extLst>
      <p:ext uri="{BB962C8B-B14F-4D97-AF65-F5344CB8AC3E}">
        <p14:creationId xmlns:p14="http://schemas.microsoft.com/office/powerpoint/2010/main" val="319559039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18DAB7D2-B4F3-0238-9C45-2AE788B41702}"/>
              </a:ext>
            </a:extLst>
          </p:cNvPr>
          <p:cNvSpPr>
            <a:spLocks noGrp="1"/>
          </p:cNvSpPr>
          <p:nvPr>
            <p:ph type="body" sz="quarter" idx="11"/>
          </p:nvPr>
        </p:nvSpPr>
        <p:spPr/>
        <p:txBody>
          <a:bodyPr/>
          <a:lstStyle/>
          <a:p>
            <a:r>
              <a:rPr lang="en-GB" dirty="0">
                <a:solidFill>
                  <a:srgbClr val="2260B3"/>
                </a:solidFill>
              </a:rPr>
              <a:t>Some examples</a:t>
            </a:r>
          </a:p>
        </p:txBody>
      </p:sp>
      <p:sp>
        <p:nvSpPr>
          <p:cNvPr id="4" name="Text Placeholder 3">
            <a:extLst>
              <a:ext uri="{FF2B5EF4-FFF2-40B4-BE49-F238E27FC236}">
                <a16:creationId xmlns:a16="http://schemas.microsoft.com/office/drawing/2014/main" id="{0602146F-9047-D03C-27A6-4A31737A6074}"/>
              </a:ext>
            </a:extLst>
          </p:cNvPr>
          <p:cNvSpPr>
            <a:spLocks noGrp="1"/>
          </p:cNvSpPr>
          <p:nvPr>
            <p:ph type="body" sz="quarter" idx="12"/>
          </p:nvPr>
        </p:nvSpPr>
        <p:spPr/>
        <p:txBody>
          <a:bodyPr/>
          <a:lstStyle/>
          <a:p>
            <a:pPr marL="457200" indent="-457200">
              <a:buClr>
                <a:srgbClr val="2260B3"/>
              </a:buClr>
              <a:buFont typeface="Arial" panose="020B0604020202020204" pitchFamily="34" charset="0"/>
              <a:buChar char="•"/>
            </a:pPr>
            <a:r>
              <a:rPr lang="en-GB" dirty="0">
                <a:solidFill>
                  <a:srgbClr val="2260B3"/>
                </a:solidFill>
                <a:latin typeface="Source Sans Pro" panose="020B0503030403020204" pitchFamily="34" charset="0"/>
                <a:ea typeface="Source Sans Pro" panose="020B0503030403020204" pitchFamily="34" charset="0"/>
              </a:rPr>
              <a:t>Clothes</a:t>
            </a:r>
          </a:p>
          <a:p>
            <a:pPr marL="457200" indent="-457200">
              <a:buClr>
                <a:srgbClr val="2260B3"/>
              </a:buClr>
              <a:buFont typeface="Arial" panose="020B0604020202020204" pitchFamily="34" charset="0"/>
              <a:buChar char="•"/>
            </a:pPr>
            <a:r>
              <a:rPr lang="en-GB" dirty="0">
                <a:solidFill>
                  <a:srgbClr val="2260B3"/>
                </a:solidFill>
                <a:latin typeface="Source Sans Pro" panose="020B0503030403020204" pitchFamily="34" charset="0"/>
                <a:ea typeface="Source Sans Pro" panose="020B0503030403020204" pitchFamily="34" charset="0"/>
              </a:rPr>
              <a:t>Electronics</a:t>
            </a:r>
          </a:p>
          <a:p>
            <a:pPr marL="457200" indent="-457200">
              <a:buClr>
                <a:srgbClr val="2260B3"/>
              </a:buClr>
              <a:buFont typeface="Arial" panose="020B0604020202020204" pitchFamily="34" charset="0"/>
              <a:buChar char="•"/>
            </a:pPr>
            <a:r>
              <a:rPr lang="en-GB" dirty="0">
                <a:solidFill>
                  <a:srgbClr val="2260B3"/>
                </a:solidFill>
                <a:latin typeface="Source Sans Pro" panose="020B0503030403020204" pitchFamily="34" charset="0"/>
                <a:ea typeface="Source Sans Pro" panose="020B0503030403020204" pitchFamily="34" charset="0"/>
              </a:rPr>
              <a:t>Books</a:t>
            </a:r>
          </a:p>
          <a:p>
            <a:pPr marL="457200" indent="-457200">
              <a:buClr>
                <a:srgbClr val="2260B3"/>
              </a:buClr>
              <a:buFont typeface="Arial" panose="020B0604020202020204" pitchFamily="34" charset="0"/>
              <a:buChar char="•"/>
            </a:pPr>
            <a:r>
              <a:rPr lang="en-GB" dirty="0">
                <a:solidFill>
                  <a:srgbClr val="2260B3"/>
                </a:solidFill>
                <a:latin typeface="Source Sans Pro" panose="020B0503030403020204" pitchFamily="34" charset="0"/>
                <a:ea typeface="Source Sans Pro" panose="020B0503030403020204" pitchFamily="34" charset="0"/>
              </a:rPr>
              <a:t>Groceries</a:t>
            </a:r>
          </a:p>
          <a:p>
            <a:pPr marL="457200" indent="-457200">
              <a:buClr>
                <a:srgbClr val="2260B3"/>
              </a:buClr>
              <a:buFont typeface="Arial" panose="020B0604020202020204" pitchFamily="34" charset="0"/>
              <a:buChar char="•"/>
            </a:pPr>
            <a:r>
              <a:rPr lang="en-GB" dirty="0">
                <a:solidFill>
                  <a:srgbClr val="2260B3"/>
                </a:solidFill>
                <a:latin typeface="Source Sans Pro" panose="020B0503030403020204" pitchFamily="34" charset="0"/>
                <a:ea typeface="Source Sans Pro" panose="020B0503030403020204" pitchFamily="34" charset="0"/>
              </a:rPr>
              <a:t>Holidays</a:t>
            </a:r>
          </a:p>
          <a:p>
            <a:pPr marL="457200" indent="-457200">
              <a:buClr>
                <a:srgbClr val="2260B3"/>
              </a:buClr>
              <a:buFont typeface="Arial" panose="020B0604020202020204" pitchFamily="34" charset="0"/>
              <a:buChar char="•"/>
            </a:pPr>
            <a:r>
              <a:rPr lang="en-GB" dirty="0">
                <a:solidFill>
                  <a:srgbClr val="2260B3"/>
                </a:solidFill>
                <a:latin typeface="Source Sans Pro" panose="020B0503030403020204" pitchFamily="34" charset="0"/>
                <a:ea typeface="Source Sans Pro" panose="020B0503030403020204" pitchFamily="34" charset="0"/>
              </a:rPr>
              <a:t>Entertainment</a:t>
            </a:r>
          </a:p>
        </p:txBody>
      </p:sp>
      <p:pic>
        <p:nvPicPr>
          <p:cNvPr id="5" name="Picture Placeholder 4">
            <a:extLst>
              <a:ext uri="{FF2B5EF4-FFF2-40B4-BE49-F238E27FC236}">
                <a16:creationId xmlns:a16="http://schemas.microsoft.com/office/drawing/2014/main" id="{9A283D6C-B9CC-FBB3-6B21-A770E702741F}"/>
              </a:ext>
            </a:extLst>
          </p:cNvPr>
          <p:cNvPicPr>
            <a:picLocks noGrp="1" noChangeAspect="1"/>
          </p:cNvPicPr>
          <p:nvPr>
            <p:ph type="pic" sz="quarter" idx="10"/>
          </p:nvPr>
        </p:nvPicPr>
        <p:blipFill>
          <a:blip r:embed="rId3">
            <a:extLst>
              <a:ext uri="{96DAC541-7B7A-43D3-8B79-37D633B846F1}">
                <asvg:svgBlip xmlns:asvg="http://schemas.microsoft.com/office/drawing/2016/SVG/main" r:embed="rId4"/>
              </a:ext>
            </a:extLst>
          </a:blip>
          <a:srcRect l="145" r="145"/>
          <a:stretch/>
        </p:blipFill>
        <p:spPr/>
      </p:pic>
    </p:spTree>
    <p:extLst>
      <p:ext uri="{BB962C8B-B14F-4D97-AF65-F5344CB8AC3E}">
        <p14:creationId xmlns:p14="http://schemas.microsoft.com/office/powerpoint/2010/main" val="344595230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Placeholder 9">
            <a:extLst>
              <a:ext uri="{FF2B5EF4-FFF2-40B4-BE49-F238E27FC236}">
                <a16:creationId xmlns:a16="http://schemas.microsoft.com/office/drawing/2014/main" id="{5652BEFC-FA9A-83D9-8C3B-33EE31F13575}"/>
              </a:ext>
            </a:extLst>
          </p:cNvPr>
          <p:cNvPicPr>
            <a:picLocks noGrp="1" noChangeAspect="1"/>
          </p:cNvPicPr>
          <p:nvPr>
            <p:ph type="pic" sz="quarter" idx="10"/>
          </p:nvPr>
        </p:nvPicPr>
        <p:blipFill>
          <a:blip r:embed="rId3">
            <a:extLst>
              <a:ext uri="{96DAC541-7B7A-43D3-8B79-37D633B846F1}">
                <asvg:svgBlip xmlns:asvg="http://schemas.microsoft.com/office/drawing/2016/SVG/main" r:embed="rId4"/>
              </a:ext>
            </a:extLst>
          </a:blip>
          <a:srcRect l="145" r="145"/>
          <a:stretch/>
        </p:blipFill>
        <p:spPr/>
      </p:pic>
      <p:sp>
        <p:nvSpPr>
          <p:cNvPr id="3" name="Text Placeholder 2">
            <a:extLst>
              <a:ext uri="{FF2B5EF4-FFF2-40B4-BE49-F238E27FC236}">
                <a16:creationId xmlns:a16="http://schemas.microsoft.com/office/drawing/2014/main" id="{ECEAC7C1-403F-FDE6-9497-4B5387566104}"/>
              </a:ext>
            </a:extLst>
          </p:cNvPr>
          <p:cNvSpPr>
            <a:spLocks noGrp="1"/>
          </p:cNvSpPr>
          <p:nvPr>
            <p:ph type="body" sz="quarter" idx="11"/>
          </p:nvPr>
        </p:nvSpPr>
        <p:spPr/>
        <p:txBody>
          <a:bodyPr/>
          <a:lstStyle/>
          <a:p>
            <a:r>
              <a:rPr lang="en-GB" dirty="0">
                <a:solidFill>
                  <a:srgbClr val="2260B3"/>
                </a:solidFill>
              </a:rPr>
              <a:t>How you buy online</a:t>
            </a:r>
          </a:p>
        </p:txBody>
      </p:sp>
      <p:sp>
        <p:nvSpPr>
          <p:cNvPr id="8" name="Text Placeholder 7">
            <a:extLst>
              <a:ext uri="{FF2B5EF4-FFF2-40B4-BE49-F238E27FC236}">
                <a16:creationId xmlns:a16="http://schemas.microsoft.com/office/drawing/2014/main" id="{23F9BAB6-4432-259C-DE83-57CB4F3F5726}"/>
              </a:ext>
            </a:extLst>
          </p:cNvPr>
          <p:cNvSpPr>
            <a:spLocks noGrp="1"/>
          </p:cNvSpPr>
          <p:nvPr>
            <p:ph type="body" sz="quarter" idx="12"/>
          </p:nvPr>
        </p:nvSpPr>
        <p:spPr>
          <a:xfrm>
            <a:off x="741760" y="2000838"/>
            <a:ext cx="6510810" cy="3920345"/>
          </a:xfrm>
        </p:spPr>
        <p:txBody>
          <a:bodyPr/>
          <a:lstStyle/>
          <a:p>
            <a:r>
              <a:rPr lang="en-GB" dirty="0">
                <a:solidFill>
                  <a:srgbClr val="2260B3"/>
                </a:solidFill>
                <a:latin typeface="Source Sans Pro" panose="020B0503030403020204" pitchFamily="34" charset="0"/>
                <a:ea typeface="Source Sans Pro" panose="020B0503030403020204" pitchFamily="34" charset="0"/>
              </a:rPr>
              <a:t>Websites</a:t>
            </a:r>
          </a:p>
          <a:p>
            <a:endParaRPr lang="en-GB" dirty="0">
              <a:solidFill>
                <a:srgbClr val="2260B3"/>
              </a:solidFill>
              <a:latin typeface="Source Sans Pro" panose="020B0503030403020204" pitchFamily="34" charset="0"/>
              <a:ea typeface="Source Sans Pro" panose="020B0503030403020204" pitchFamily="34" charset="0"/>
            </a:endParaRPr>
          </a:p>
          <a:p>
            <a:r>
              <a:rPr lang="en-GB" dirty="0">
                <a:solidFill>
                  <a:srgbClr val="2260B3"/>
                </a:solidFill>
                <a:latin typeface="Source Sans Pro" panose="020B0503030403020204" pitchFamily="34" charset="0"/>
                <a:ea typeface="Source Sans Pro" panose="020B0503030403020204" pitchFamily="34" charset="0"/>
              </a:rPr>
              <a:t>Apps</a:t>
            </a:r>
          </a:p>
          <a:p>
            <a:endParaRPr lang="en-GB" dirty="0">
              <a:solidFill>
                <a:srgbClr val="2260B3"/>
              </a:solidFill>
              <a:latin typeface="Source Sans Pro" panose="020B0503030403020204" pitchFamily="34" charset="0"/>
              <a:ea typeface="Source Sans Pro" panose="020B0503030403020204" pitchFamily="34" charset="0"/>
            </a:endParaRPr>
          </a:p>
          <a:p>
            <a:r>
              <a:rPr lang="en-GB" dirty="0">
                <a:solidFill>
                  <a:srgbClr val="2260B3"/>
                </a:solidFill>
                <a:latin typeface="Source Sans Pro" panose="020B0503030403020204" pitchFamily="34" charset="0"/>
                <a:ea typeface="Source Sans Pro" panose="020B0503030403020204" pitchFamily="34" charset="0"/>
              </a:rPr>
              <a:t>Online marketplaces</a:t>
            </a:r>
          </a:p>
        </p:txBody>
      </p:sp>
    </p:spTree>
    <p:extLst>
      <p:ext uri="{BB962C8B-B14F-4D97-AF65-F5344CB8AC3E}">
        <p14:creationId xmlns:p14="http://schemas.microsoft.com/office/powerpoint/2010/main" val="405122982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BDB03BBE-21D7-F740-2522-0BD546561EB0}"/>
              </a:ext>
            </a:extLst>
          </p:cNvPr>
          <p:cNvSpPr>
            <a:spLocks noGrp="1"/>
          </p:cNvSpPr>
          <p:nvPr>
            <p:ph type="body" sz="quarter" idx="11"/>
          </p:nvPr>
        </p:nvSpPr>
        <p:spPr/>
        <p:txBody>
          <a:bodyPr/>
          <a:lstStyle/>
          <a:p>
            <a:r>
              <a:rPr lang="en-GB" dirty="0">
                <a:solidFill>
                  <a:srgbClr val="2260B3"/>
                </a:solidFill>
              </a:rPr>
              <a:t>The buying process </a:t>
            </a:r>
          </a:p>
        </p:txBody>
      </p:sp>
      <p:pic>
        <p:nvPicPr>
          <p:cNvPr id="5" name="Graphic 4">
            <a:extLst>
              <a:ext uri="{FF2B5EF4-FFF2-40B4-BE49-F238E27FC236}">
                <a16:creationId xmlns:a16="http://schemas.microsoft.com/office/drawing/2014/main" id="{D5734481-299B-FDD1-C49D-94DC6D152041}"/>
              </a:ext>
            </a:extLst>
          </p:cNvPr>
          <p:cNvPicPr>
            <a:picLocks noChangeAspect="1"/>
          </p:cNvPicPr>
          <p:nvPr/>
        </p:nvPicPr>
        <p:blipFill>
          <a:blip r:embed="rId3">
            <a:extLst>
              <a:ext uri="{96DAC541-7B7A-43D3-8B79-37D633B846F1}">
                <asvg:svgBlip xmlns:asvg="http://schemas.microsoft.com/office/drawing/2016/SVG/main" r:embed="rId4"/>
              </a:ext>
            </a:extLst>
          </a:blip>
          <a:srcRect/>
          <a:stretch/>
        </p:blipFill>
        <p:spPr>
          <a:xfrm>
            <a:off x="538028" y="2735011"/>
            <a:ext cx="1260000" cy="1260000"/>
          </a:xfrm>
          <a:prstGeom prst="rect">
            <a:avLst/>
          </a:prstGeom>
        </p:spPr>
      </p:pic>
      <p:sp>
        <p:nvSpPr>
          <p:cNvPr id="21" name="TextBox 20">
            <a:extLst>
              <a:ext uri="{FF2B5EF4-FFF2-40B4-BE49-F238E27FC236}">
                <a16:creationId xmlns:a16="http://schemas.microsoft.com/office/drawing/2014/main" id="{7854856E-8C4D-35F3-1D73-3A8D55CA8CBC}"/>
              </a:ext>
            </a:extLst>
          </p:cNvPr>
          <p:cNvSpPr txBox="1"/>
          <p:nvPr/>
        </p:nvSpPr>
        <p:spPr>
          <a:xfrm>
            <a:off x="553424" y="4206237"/>
            <a:ext cx="1229208" cy="461665"/>
          </a:xfrm>
          <a:prstGeom prst="rect">
            <a:avLst/>
          </a:prstGeom>
          <a:noFill/>
        </p:spPr>
        <p:txBody>
          <a:bodyPr wrap="square" rtlCol="0">
            <a:spAutoFit/>
          </a:bodyPr>
          <a:lstStyle/>
          <a:p>
            <a:pPr algn="ctr"/>
            <a:r>
              <a:rPr lang="en-GB" sz="2400" dirty="0">
                <a:solidFill>
                  <a:srgbClr val="2260B3"/>
                </a:solidFill>
                <a:latin typeface="Avenir Next LT Pro" panose="020B0504020202020204" pitchFamily="34" charset="77"/>
              </a:rPr>
              <a:t>Find</a:t>
            </a:r>
          </a:p>
        </p:txBody>
      </p:sp>
    </p:spTree>
    <p:extLst>
      <p:ext uri="{BB962C8B-B14F-4D97-AF65-F5344CB8AC3E}">
        <p14:creationId xmlns:p14="http://schemas.microsoft.com/office/powerpoint/2010/main" val="143933426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BDB03BBE-21D7-F740-2522-0BD546561EB0}"/>
              </a:ext>
            </a:extLst>
          </p:cNvPr>
          <p:cNvSpPr>
            <a:spLocks noGrp="1"/>
          </p:cNvSpPr>
          <p:nvPr>
            <p:ph type="body" sz="quarter" idx="11"/>
          </p:nvPr>
        </p:nvSpPr>
        <p:spPr/>
        <p:txBody>
          <a:bodyPr/>
          <a:lstStyle/>
          <a:p>
            <a:r>
              <a:rPr lang="en-GB" dirty="0">
                <a:solidFill>
                  <a:srgbClr val="2260B3"/>
                </a:solidFill>
              </a:rPr>
              <a:t>The buying process </a:t>
            </a:r>
          </a:p>
        </p:txBody>
      </p:sp>
      <p:pic>
        <p:nvPicPr>
          <p:cNvPr id="5" name="Graphic 4">
            <a:extLst>
              <a:ext uri="{FF2B5EF4-FFF2-40B4-BE49-F238E27FC236}">
                <a16:creationId xmlns:a16="http://schemas.microsoft.com/office/drawing/2014/main" id="{339C071C-63D5-802A-BEF2-1D34DF2F7279}"/>
              </a:ext>
            </a:extLst>
          </p:cNvPr>
          <p:cNvPicPr>
            <a:picLocks noChangeAspect="1"/>
          </p:cNvPicPr>
          <p:nvPr/>
        </p:nvPicPr>
        <p:blipFill>
          <a:blip r:embed="rId3">
            <a:extLst>
              <a:ext uri="{96DAC541-7B7A-43D3-8B79-37D633B846F1}">
                <asvg:svgBlip xmlns:asvg="http://schemas.microsoft.com/office/drawing/2016/SVG/main" r:embed="rId4"/>
              </a:ext>
            </a:extLst>
          </a:blip>
          <a:srcRect/>
          <a:stretch/>
        </p:blipFill>
        <p:spPr>
          <a:xfrm>
            <a:off x="2091931" y="2735011"/>
            <a:ext cx="1260000" cy="1260000"/>
          </a:xfrm>
          <a:prstGeom prst="rect">
            <a:avLst/>
          </a:prstGeom>
        </p:spPr>
      </p:pic>
      <p:sp>
        <p:nvSpPr>
          <p:cNvPr id="14" name="Arrow: Right 13">
            <a:extLst>
              <a:ext uri="{FF2B5EF4-FFF2-40B4-BE49-F238E27FC236}">
                <a16:creationId xmlns:a16="http://schemas.microsoft.com/office/drawing/2014/main" id="{FE032BE5-B14F-4B03-A547-B640CA6A4978}"/>
              </a:ext>
            </a:extLst>
          </p:cNvPr>
          <p:cNvSpPr/>
          <p:nvPr/>
        </p:nvSpPr>
        <p:spPr>
          <a:xfrm>
            <a:off x="1788086" y="4325779"/>
            <a:ext cx="432000" cy="253218"/>
          </a:xfrm>
          <a:prstGeom prst="rightArrow">
            <a:avLst/>
          </a:prstGeom>
          <a:solidFill>
            <a:srgbClr val="2260B3"/>
          </a:solidFill>
          <a:ln>
            <a:solidFill>
              <a:srgbClr val="005EB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latin typeface="Avenir Next LT Pro" panose="020B0504020202020204" pitchFamily="34" charset="77"/>
            </a:endParaRPr>
          </a:p>
        </p:txBody>
      </p:sp>
      <p:sp>
        <p:nvSpPr>
          <p:cNvPr id="21" name="TextBox 20">
            <a:extLst>
              <a:ext uri="{FF2B5EF4-FFF2-40B4-BE49-F238E27FC236}">
                <a16:creationId xmlns:a16="http://schemas.microsoft.com/office/drawing/2014/main" id="{A00D3958-51B7-A5A5-2FC0-B0437B503CE3}"/>
              </a:ext>
            </a:extLst>
          </p:cNvPr>
          <p:cNvSpPr txBox="1"/>
          <p:nvPr/>
        </p:nvSpPr>
        <p:spPr>
          <a:xfrm>
            <a:off x="2107327" y="4206237"/>
            <a:ext cx="1229208" cy="461665"/>
          </a:xfrm>
          <a:prstGeom prst="rect">
            <a:avLst/>
          </a:prstGeom>
          <a:noFill/>
        </p:spPr>
        <p:txBody>
          <a:bodyPr wrap="square" rtlCol="0">
            <a:spAutoFit/>
          </a:bodyPr>
          <a:lstStyle/>
          <a:p>
            <a:pPr algn="ctr"/>
            <a:r>
              <a:rPr lang="en-GB" sz="2400" dirty="0">
                <a:solidFill>
                  <a:srgbClr val="2260B3"/>
                </a:solidFill>
                <a:latin typeface="Avenir Next LT Pro" panose="020B0504020202020204" pitchFamily="34" charset="77"/>
              </a:rPr>
              <a:t>Add</a:t>
            </a:r>
          </a:p>
        </p:txBody>
      </p:sp>
      <p:pic>
        <p:nvPicPr>
          <p:cNvPr id="4" name="Graphic 3">
            <a:extLst>
              <a:ext uri="{FF2B5EF4-FFF2-40B4-BE49-F238E27FC236}">
                <a16:creationId xmlns:a16="http://schemas.microsoft.com/office/drawing/2014/main" id="{4562D75E-E753-8E69-904B-5F432F82AD3E}"/>
              </a:ext>
            </a:extLst>
          </p:cNvPr>
          <p:cNvPicPr>
            <a:picLocks noChangeAspect="1"/>
          </p:cNvPicPr>
          <p:nvPr/>
        </p:nvPicPr>
        <p:blipFill>
          <a:blip r:embed="rId5">
            <a:extLst>
              <a:ext uri="{96DAC541-7B7A-43D3-8B79-37D633B846F1}">
                <asvg:svgBlip xmlns:asvg="http://schemas.microsoft.com/office/drawing/2016/SVG/main" r:embed="rId6"/>
              </a:ext>
            </a:extLst>
          </a:blip>
          <a:srcRect/>
          <a:stretch/>
        </p:blipFill>
        <p:spPr>
          <a:xfrm>
            <a:off x="538028" y="2735011"/>
            <a:ext cx="1260000" cy="1260000"/>
          </a:xfrm>
          <a:prstGeom prst="rect">
            <a:avLst/>
          </a:prstGeom>
        </p:spPr>
      </p:pic>
      <p:sp>
        <p:nvSpPr>
          <p:cNvPr id="6" name="TextBox 5">
            <a:extLst>
              <a:ext uri="{FF2B5EF4-FFF2-40B4-BE49-F238E27FC236}">
                <a16:creationId xmlns:a16="http://schemas.microsoft.com/office/drawing/2014/main" id="{FF12C5FB-7561-73D0-C18F-B318F78FEC3D}"/>
              </a:ext>
            </a:extLst>
          </p:cNvPr>
          <p:cNvSpPr txBox="1"/>
          <p:nvPr/>
        </p:nvSpPr>
        <p:spPr>
          <a:xfrm>
            <a:off x="553424" y="4206237"/>
            <a:ext cx="1229208" cy="461665"/>
          </a:xfrm>
          <a:prstGeom prst="rect">
            <a:avLst/>
          </a:prstGeom>
          <a:noFill/>
        </p:spPr>
        <p:txBody>
          <a:bodyPr wrap="square" rtlCol="0">
            <a:spAutoFit/>
          </a:bodyPr>
          <a:lstStyle/>
          <a:p>
            <a:pPr algn="ctr"/>
            <a:r>
              <a:rPr lang="en-GB" sz="2400" dirty="0">
                <a:solidFill>
                  <a:srgbClr val="2260B3"/>
                </a:solidFill>
                <a:latin typeface="Avenir Next LT Pro" panose="020B0504020202020204" pitchFamily="34" charset="77"/>
              </a:rPr>
              <a:t>Find</a:t>
            </a:r>
          </a:p>
        </p:txBody>
      </p:sp>
    </p:spTree>
    <p:extLst>
      <p:ext uri="{BB962C8B-B14F-4D97-AF65-F5344CB8AC3E}">
        <p14:creationId xmlns:p14="http://schemas.microsoft.com/office/powerpoint/2010/main" val="2101396960"/>
      </p:ext>
    </p:extLst>
  </p:cSld>
  <p:clrMapOvr>
    <a:masterClrMapping/>
  </p:clrMapOvr>
</p:sld>
</file>

<file path=ppt/theme/theme1.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_ip_UnifiedCompliancePolicyUIAction xmlns="http://schemas.microsoft.com/sharepoint/v3" xsi:nil="true"/>
    <TaxCatchAll xmlns="a26ea033-2852-474a-8cc8-30d2b3b4aa0f" xsi:nil="true"/>
    <lcf76f155ced4ddcb4097134ff3c332f xmlns="8296b18e-8234-4d94-91b1-3ed3998a7eb5">
      <Terms xmlns="http://schemas.microsoft.com/office/infopath/2007/PartnerControls"/>
    </lcf76f155ced4ddcb4097134ff3c332f>
    <_ip_UnifiedCompliancePolicyProperties xmlns="http://schemas.microsoft.com/sharepoint/v3"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544CB9857E5E2A4892872DEF097EB12C" ma:contentTypeVersion="21" ma:contentTypeDescription="Create a new document." ma:contentTypeScope="" ma:versionID="e4dce802189f7704fe265617150c4b5d">
  <xsd:schema xmlns:xsd="http://www.w3.org/2001/XMLSchema" xmlns:xs="http://www.w3.org/2001/XMLSchema" xmlns:p="http://schemas.microsoft.com/office/2006/metadata/properties" xmlns:ns1="http://schemas.microsoft.com/sharepoint/v3" xmlns:ns2="8296b18e-8234-4d94-91b1-3ed3998a7eb5" xmlns:ns3="a26ea033-2852-474a-8cc8-30d2b3b4aa0f" targetNamespace="http://schemas.microsoft.com/office/2006/metadata/properties" ma:root="true" ma:fieldsID="f88e079e89394f35e984a99745177792" ns1:_="" ns2:_="" ns3:_="">
    <xsd:import namespace="http://schemas.microsoft.com/sharepoint/v3"/>
    <xsd:import namespace="8296b18e-8234-4d94-91b1-3ed3998a7eb5"/>
    <xsd:import namespace="a26ea033-2852-474a-8cc8-30d2b3b4aa0f"/>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MediaServiceAutoKeyPoints" minOccurs="0"/>
                <xsd:element ref="ns2:MediaServiceKeyPoints" minOccurs="0"/>
                <xsd:element ref="ns2:MediaServiceAutoTags" minOccurs="0"/>
                <xsd:element ref="ns2:MediaServiceGenerationTime" minOccurs="0"/>
                <xsd:element ref="ns2:MediaServiceEventHashCode" minOccurs="0"/>
                <xsd:element ref="ns2:MediaServiceOCR" minOccurs="0"/>
                <xsd:element ref="ns2:MediaServiceDateTaken" minOccurs="0"/>
                <xsd:element ref="ns1:_ip_UnifiedCompliancePolicyProperties" minOccurs="0"/>
                <xsd:element ref="ns1:_ip_UnifiedCompliancePolicyUIAction" minOccurs="0"/>
                <xsd:element ref="ns2:MediaLengthInSeconds" minOccurs="0"/>
                <xsd:element ref="ns3:TaxCatchAll" minOccurs="0"/>
                <xsd:element ref="ns2:lcf76f155ced4ddcb4097134ff3c332f"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19" nillable="true" ma:displayName="Unified Compliance Policy Properties" ma:hidden="true" ma:internalName="_ip_UnifiedCompliancePolicyProperties">
      <xsd:simpleType>
        <xsd:restriction base="dms:Note"/>
      </xsd:simpleType>
    </xsd:element>
    <xsd:element name="_ip_UnifiedCompliancePolicyUIAction" ma:index="20" nillable="true" ma:displayName="Unified Compliance Policy UI Action" ma:hidden="true" ma:internalName="_ip_UnifiedCompliancePolicyUIAc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8296b18e-8234-4d94-91b1-3ed3998a7eb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2" nillable="true" ma:displayName="MediaServiceAutoKeyPoints" ma:hidden="true" ma:internalName="MediaServiceAutoKeyPoints" ma:readOnly="true">
      <xsd:simpleType>
        <xsd:restriction base="dms:Note"/>
      </xsd:simpleType>
    </xsd:element>
    <xsd:element name="MediaServiceKeyPoints" ma:index="13" nillable="true" ma:displayName="KeyPoints" ma:internalName="MediaServiceKeyPoints" ma:readOnly="true">
      <xsd:simpleType>
        <xsd:restriction base="dms:Note">
          <xsd:maxLength value="255"/>
        </xsd:restriction>
      </xsd:simpleType>
    </xsd:element>
    <xsd:element name="MediaServiceAutoTags" ma:index="14" nillable="true" ma:displayName="Tags" ma:internalName="MediaServiceAutoTags" ma:readOnly="true">
      <xsd:simpleType>
        <xsd:restriction base="dms:Text"/>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OCR" ma:index="17" nillable="true" ma:displayName="Extracted Text" ma:internalName="MediaServiceOCR" ma:readOnly="true">
      <xsd:simpleType>
        <xsd:restriction base="dms:Note">
          <xsd:maxLength value="255"/>
        </xsd:restriction>
      </xsd:simpleType>
    </xsd:element>
    <xsd:element name="MediaServiceDateTaken" ma:index="18" nillable="true" ma:displayName="MediaServiceDateTaken" ma:hidden="true" ma:internalName="MediaServiceDateTaken" ma:readOnly="true">
      <xsd:simpleType>
        <xsd:restriction base="dms:Text"/>
      </xsd:simpleType>
    </xsd:element>
    <xsd:element name="MediaLengthInSeconds" ma:index="21" nillable="true" ma:displayName="Length (seconds)" ma:internalName="MediaLengthInSeconds" ma:readOnly="true">
      <xsd:simpleType>
        <xsd:restriction base="dms:Unknown"/>
      </xsd:simpleType>
    </xsd:element>
    <xsd:element name="lcf76f155ced4ddcb4097134ff3c332f" ma:index="24" nillable="true" ma:taxonomy="true" ma:internalName="lcf76f155ced4ddcb4097134ff3c332f" ma:taxonomyFieldName="MediaServiceImageTags" ma:displayName="Image Tags" ma:readOnly="false" ma:fieldId="{5cf76f15-5ced-4ddc-b409-7134ff3c332f}" ma:taxonomyMulti="true" ma:sspId="6ee4fd0a-b474-4a32-a144-dd33b0783374"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5" nillable="true" ma:displayName="MediaServiceObjectDetectorVersions" ma:hidden="true" ma:indexed="true" ma:internalName="MediaServiceObjectDetectorVersions" ma:readOnly="true">
      <xsd:simpleType>
        <xsd:restriction base="dms:Text"/>
      </xsd:simpleType>
    </xsd:element>
    <xsd:element name="MediaServiceSearchProperties" ma:index="26"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a26ea033-2852-474a-8cc8-30d2b3b4aa0f"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element name="TaxCatchAll" ma:index="22" nillable="true" ma:displayName="Taxonomy Catch All Column" ma:hidden="true" ma:list="{92000b0b-4e1f-41bc-b48d-12705301c158}" ma:internalName="TaxCatchAll" ma:showField="CatchAllData" ma:web="a26ea033-2852-474a-8cc8-30d2b3b4aa0f">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7C2CB989-A9AC-4F4E-B348-143531FE587F}">
  <ds:schemaRefs>
    <ds:schemaRef ds:uri="http://purl.org/dc/terms/"/>
    <ds:schemaRef ds:uri="8296b18e-8234-4d94-91b1-3ed3998a7eb5"/>
    <ds:schemaRef ds:uri="http://schemas.microsoft.com/office/2006/documentManagement/types"/>
    <ds:schemaRef ds:uri="a26ea033-2852-474a-8cc8-30d2b3b4aa0f"/>
    <ds:schemaRef ds:uri="http://purl.org/dc/dcmitype/"/>
    <ds:schemaRef ds:uri="http://www.w3.org/XML/1998/namespace"/>
    <ds:schemaRef ds:uri="http://schemas.microsoft.com/sharepoint/v3"/>
    <ds:schemaRef ds:uri="http://schemas.microsoft.com/office/infopath/2007/PartnerControls"/>
    <ds:schemaRef ds:uri="http://schemas.openxmlformats.org/package/2006/metadata/core-properties"/>
    <ds:schemaRef ds:uri="http://schemas.microsoft.com/office/2006/metadata/properties"/>
    <ds:schemaRef ds:uri="http://purl.org/dc/elements/1.1/"/>
  </ds:schemaRefs>
</ds:datastoreItem>
</file>

<file path=customXml/itemProps2.xml><?xml version="1.0" encoding="utf-8"?>
<ds:datastoreItem xmlns:ds="http://schemas.openxmlformats.org/officeDocument/2006/customXml" ds:itemID="{16A8A5DC-28B7-498C-AEBF-8B31196727E2}">
  <ds:schemaRefs>
    <ds:schemaRef ds:uri="http://schemas.microsoft.com/sharepoint/v3/contenttype/forms"/>
  </ds:schemaRefs>
</ds:datastoreItem>
</file>

<file path=customXml/itemProps3.xml><?xml version="1.0" encoding="utf-8"?>
<ds:datastoreItem xmlns:ds="http://schemas.openxmlformats.org/officeDocument/2006/customXml" ds:itemID="{A431BF61-3D7B-4B8C-9CF8-E24ADAF04110}">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8296b18e-8234-4d94-91b1-3ed3998a7eb5"/>
    <ds:schemaRef ds:uri="a26ea033-2852-474a-8cc8-30d2b3b4aa0f"/>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Metadata/LabelInfo.xml><?xml version="1.0" encoding="utf-8"?>
<clbl:labelList xmlns:clbl="http://schemas.microsoft.com/office/2020/mipLabelMetadata">
  <clbl:label id="{17151eb3-00ab-470c-b25c-644c7691e891}" enabled="1" method="Privileged" siteId="{3ded2960-214a-46ff-8cf4-611f125e2398}" removed="0"/>
</clbl:labelList>
</file>

<file path=docProps/app.xml><?xml version="1.0" encoding="utf-8"?>
<Properties xmlns="http://schemas.openxmlformats.org/officeDocument/2006/extended-properties" xmlns:vt="http://schemas.openxmlformats.org/officeDocument/2006/docPropsVTypes">
  <TotalTime>0</TotalTime>
  <Words>3525</Words>
  <Application>Microsoft Office PowerPoint</Application>
  <PresentationFormat>Widescreen</PresentationFormat>
  <Paragraphs>238</Paragraphs>
  <Slides>20</Slides>
  <Notes>20</Notes>
  <HiddenSlides>0</HiddenSlides>
  <MMClips>0</MMClips>
  <ScaleCrop>false</ScaleCrop>
  <HeadingPairs>
    <vt:vector size="6" baseType="variant">
      <vt:variant>
        <vt:lpstr>Fonts Used</vt:lpstr>
      </vt:variant>
      <vt:variant>
        <vt:i4>12</vt:i4>
      </vt:variant>
      <vt:variant>
        <vt:lpstr>Theme</vt:lpstr>
      </vt:variant>
      <vt:variant>
        <vt:i4>1</vt:i4>
      </vt:variant>
      <vt:variant>
        <vt:lpstr>Slide Titles</vt:lpstr>
      </vt:variant>
      <vt:variant>
        <vt:i4>20</vt:i4>
      </vt:variant>
    </vt:vector>
  </HeadingPairs>
  <TitlesOfParts>
    <vt:vector size="33" baseType="lpstr">
      <vt:lpstr>Lloyds Bank Jack Medium</vt:lpstr>
      <vt:lpstr>Source Sans Pro</vt:lpstr>
      <vt:lpstr>Symbol</vt:lpstr>
      <vt:lpstr>Wingdings</vt:lpstr>
      <vt:lpstr>Calibri</vt:lpstr>
      <vt:lpstr>Lloyds Bank Jack</vt:lpstr>
      <vt:lpstr>Times New Roman</vt:lpstr>
      <vt:lpstr>Avenir Next LT Pro</vt:lpstr>
      <vt:lpstr>Source Sans Pro SemiBold</vt:lpstr>
      <vt:lpstr>Courier New</vt:lpstr>
      <vt:lpstr>Noto Sans Symbols</vt:lpstr>
      <vt:lpstr>Arial</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Holmes, Em (Group Customer Inclusion)</dc:creator>
  <cp:lastModifiedBy>Finnie, Sinead (Group Corporate Affairs)</cp:lastModifiedBy>
  <cp:revision>8</cp:revision>
  <dcterms:created xsi:type="dcterms:W3CDTF">2024-02-20T12:12:04Z</dcterms:created>
  <dcterms:modified xsi:type="dcterms:W3CDTF">2025-04-29T13:06:17Z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ediaServiceImageTags">
    <vt:lpwstr/>
  </property>
  <property fmtid="{D5CDD505-2E9C-101B-9397-08002B2CF9AE}" pid="3" name="ContentTypeId">
    <vt:lpwstr>0x010100544CB9857E5E2A4892872DEF097EB12C</vt:lpwstr>
  </property>
  <property fmtid="{D5CDD505-2E9C-101B-9397-08002B2CF9AE}" pid="4" name="ClassificationContentMarkingHeaderLocations">
    <vt:lpwstr>Office Theme:3</vt:lpwstr>
  </property>
  <property fmtid="{D5CDD505-2E9C-101B-9397-08002B2CF9AE}" pid="5" name="ClassificationContentMarkingHeaderText">
    <vt:lpwstr>Classification: Public</vt:lpwstr>
  </property>
</Properties>
</file>